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3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76" r:id="rId7"/>
    <p:sldId id="262" r:id="rId8"/>
    <p:sldId id="261" r:id="rId9"/>
    <p:sldId id="277" r:id="rId10"/>
  </p:sldIdLst>
  <p:sldSz cx="20104100" cy="11309350"/>
  <p:notesSz cx="20104100" cy="1130935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20B0604020202020204" charset="0"/>
      <p:regular r:id="rId15"/>
      <p:bold r:id="rId16"/>
      <p:italic r:id="rId17"/>
      <p:boldItalic r:id="rId18"/>
    </p:embeddedFont>
    <p:embeddedFont>
      <p:font typeface="Montserrat ExtraBold" panose="020B0604020202020204" charset="0"/>
      <p:bold r:id="rId19"/>
      <p:boldItalic r:id="rId20"/>
    </p:embeddedFont>
    <p:embeddedFont>
      <p:font typeface="Montserrat Light" panose="020B0604020202020204" charset="0"/>
      <p:regular r:id="rId21"/>
      <p:italic r:id="rId2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68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D4D4D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052050" y="0"/>
            <a:ext cx="10052050" cy="11151870"/>
          </a:xfrm>
          <a:custGeom>
            <a:avLst/>
            <a:gdLst/>
            <a:ahLst/>
            <a:cxnLst/>
            <a:rect l="l" t="t" r="r" b="b"/>
            <a:pathLst>
              <a:path w="10052050" h="11151870">
                <a:moveTo>
                  <a:pt x="0" y="11151492"/>
                </a:moveTo>
                <a:lnTo>
                  <a:pt x="10052039" y="11151492"/>
                </a:lnTo>
                <a:lnTo>
                  <a:pt x="1005203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47151" y="9319087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>
                <a:moveTo>
                  <a:pt x="3692945" y="0"/>
                </a:moveTo>
                <a:lnTo>
                  <a:pt x="0" y="0"/>
                </a:lnTo>
                <a:lnTo>
                  <a:pt x="0" y="942379"/>
                </a:lnTo>
                <a:lnTo>
                  <a:pt x="3692945" y="942379"/>
                </a:lnTo>
                <a:lnTo>
                  <a:pt x="3692945" y="0"/>
                </a:lnTo>
                <a:close/>
              </a:path>
            </a:pathLst>
          </a:custGeom>
          <a:solidFill>
            <a:srgbClr val="E210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47076" y="9439611"/>
            <a:ext cx="3693160" cy="700405"/>
          </a:xfrm>
          <a:custGeom>
            <a:avLst/>
            <a:gdLst/>
            <a:ahLst/>
            <a:cxnLst/>
            <a:rect l="l" t="t" r="r" b="b"/>
            <a:pathLst>
              <a:path w="3693160" h="700404">
                <a:moveTo>
                  <a:pt x="198361" y="660984"/>
                </a:moveTo>
                <a:lnTo>
                  <a:pt x="0" y="660984"/>
                </a:lnTo>
                <a:lnTo>
                  <a:pt x="0" y="685812"/>
                </a:lnTo>
                <a:lnTo>
                  <a:pt x="198361" y="685812"/>
                </a:lnTo>
                <a:lnTo>
                  <a:pt x="198361" y="660984"/>
                </a:lnTo>
                <a:close/>
              </a:path>
              <a:path w="3693160" h="700404">
                <a:moveTo>
                  <a:pt x="198361" y="502246"/>
                </a:moveTo>
                <a:lnTo>
                  <a:pt x="0" y="502246"/>
                </a:lnTo>
                <a:lnTo>
                  <a:pt x="0" y="527050"/>
                </a:lnTo>
                <a:lnTo>
                  <a:pt x="198361" y="527050"/>
                </a:lnTo>
                <a:lnTo>
                  <a:pt x="198361" y="502246"/>
                </a:lnTo>
                <a:close/>
              </a:path>
              <a:path w="3693160" h="700404">
                <a:moveTo>
                  <a:pt x="198361" y="337553"/>
                </a:moveTo>
                <a:lnTo>
                  <a:pt x="0" y="337553"/>
                </a:lnTo>
                <a:lnTo>
                  <a:pt x="0" y="362356"/>
                </a:lnTo>
                <a:lnTo>
                  <a:pt x="198361" y="362356"/>
                </a:lnTo>
                <a:lnTo>
                  <a:pt x="198361" y="337553"/>
                </a:lnTo>
                <a:close/>
              </a:path>
              <a:path w="3693160" h="700404">
                <a:moveTo>
                  <a:pt x="198361" y="175056"/>
                </a:moveTo>
                <a:lnTo>
                  <a:pt x="0" y="175056"/>
                </a:lnTo>
                <a:lnTo>
                  <a:pt x="0" y="199898"/>
                </a:lnTo>
                <a:lnTo>
                  <a:pt x="198361" y="199898"/>
                </a:lnTo>
                <a:lnTo>
                  <a:pt x="198361" y="175056"/>
                </a:lnTo>
                <a:close/>
              </a:path>
              <a:path w="3693160" h="700404">
                <a:moveTo>
                  <a:pt x="198361" y="16802"/>
                </a:moveTo>
                <a:lnTo>
                  <a:pt x="0" y="16802"/>
                </a:lnTo>
                <a:lnTo>
                  <a:pt x="0" y="41592"/>
                </a:lnTo>
                <a:lnTo>
                  <a:pt x="198361" y="41592"/>
                </a:lnTo>
                <a:lnTo>
                  <a:pt x="198361" y="16802"/>
                </a:lnTo>
                <a:close/>
              </a:path>
              <a:path w="3693160" h="700404">
                <a:moveTo>
                  <a:pt x="908532" y="161366"/>
                </a:moveTo>
                <a:lnTo>
                  <a:pt x="905624" y="119291"/>
                </a:lnTo>
                <a:lnTo>
                  <a:pt x="870216" y="56515"/>
                </a:lnTo>
                <a:lnTo>
                  <a:pt x="804735" y="18783"/>
                </a:lnTo>
                <a:lnTo>
                  <a:pt x="764209" y="8001"/>
                </a:lnTo>
                <a:lnTo>
                  <a:pt x="720382" y="1917"/>
                </a:lnTo>
                <a:lnTo>
                  <a:pt x="674649" y="0"/>
                </a:lnTo>
                <a:lnTo>
                  <a:pt x="627659" y="1714"/>
                </a:lnTo>
                <a:lnTo>
                  <a:pt x="580986" y="7264"/>
                </a:lnTo>
                <a:lnTo>
                  <a:pt x="535622" y="17233"/>
                </a:lnTo>
                <a:lnTo>
                  <a:pt x="492493" y="32219"/>
                </a:lnTo>
                <a:lnTo>
                  <a:pt x="452564" y="52793"/>
                </a:lnTo>
                <a:lnTo>
                  <a:pt x="416788" y="79565"/>
                </a:lnTo>
                <a:lnTo>
                  <a:pt x="386118" y="113106"/>
                </a:lnTo>
                <a:lnTo>
                  <a:pt x="361518" y="154025"/>
                </a:lnTo>
                <a:lnTo>
                  <a:pt x="343941" y="202895"/>
                </a:lnTo>
                <a:lnTo>
                  <a:pt x="339204" y="254914"/>
                </a:lnTo>
                <a:lnTo>
                  <a:pt x="348361" y="300837"/>
                </a:lnTo>
                <a:lnTo>
                  <a:pt x="371944" y="338747"/>
                </a:lnTo>
                <a:lnTo>
                  <a:pt x="410476" y="366712"/>
                </a:lnTo>
                <a:lnTo>
                  <a:pt x="460273" y="387235"/>
                </a:lnTo>
                <a:lnTo>
                  <a:pt x="508939" y="402196"/>
                </a:lnTo>
                <a:lnTo>
                  <a:pt x="594944" y="424522"/>
                </a:lnTo>
                <a:lnTo>
                  <a:pt x="628256" y="436435"/>
                </a:lnTo>
                <a:lnTo>
                  <a:pt x="652462" y="451904"/>
                </a:lnTo>
                <a:lnTo>
                  <a:pt x="665543" y="473189"/>
                </a:lnTo>
                <a:lnTo>
                  <a:pt x="665505" y="502577"/>
                </a:lnTo>
                <a:lnTo>
                  <a:pt x="650049" y="531901"/>
                </a:lnTo>
                <a:lnTo>
                  <a:pt x="622071" y="552831"/>
                </a:lnTo>
                <a:lnTo>
                  <a:pt x="587806" y="565391"/>
                </a:lnTo>
                <a:lnTo>
                  <a:pt x="553504" y="569569"/>
                </a:lnTo>
                <a:lnTo>
                  <a:pt x="508876" y="563206"/>
                </a:lnTo>
                <a:lnTo>
                  <a:pt x="477113" y="544449"/>
                </a:lnTo>
                <a:lnTo>
                  <a:pt x="460578" y="513829"/>
                </a:lnTo>
                <a:lnTo>
                  <a:pt x="461683" y="471868"/>
                </a:lnTo>
                <a:lnTo>
                  <a:pt x="275539" y="471868"/>
                </a:lnTo>
                <a:lnTo>
                  <a:pt x="269443" y="527735"/>
                </a:lnTo>
                <a:lnTo>
                  <a:pt x="274370" y="574230"/>
                </a:lnTo>
                <a:lnTo>
                  <a:pt x="289229" y="612101"/>
                </a:lnTo>
                <a:lnTo>
                  <a:pt x="312877" y="642086"/>
                </a:lnTo>
                <a:lnTo>
                  <a:pt x="344220" y="664946"/>
                </a:lnTo>
                <a:lnTo>
                  <a:pt x="382117" y="681431"/>
                </a:lnTo>
                <a:lnTo>
                  <a:pt x="425475" y="692277"/>
                </a:lnTo>
                <a:lnTo>
                  <a:pt x="473151" y="698233"/>
                </a:lnTo>
                <a:lnTo>
                  <a:pt x="524052" y="700049"/>
                </a:lnTo>
                <a:lnTo>
                  <a:pt x="575627" y="697547"/>
                </a:lnTo>
                <a:lnTo>
                  <a:pt x="626084" y="690016"/>
                </a:lnTo>
                <a:lnTo>
                  <a:pt x="674420" y="677392"/>
                </a:lnTo>
                <a:lnTo>
                  <a:pt x="719620" y="659612"/>
                </a:lnTo>
                <a:lnTo>
                  <a:pt x="760679" y="636625"/>
                </a:lnTo>
                <a:lnTo>
                  <a:pt x="796582" y="608368"/>
                </a:lnTo>
                <a:lnTo>
                  <a:pt x="826350" y="574789"/>
                </a:lnTo>
                <a:lnTo>
                  <a:pt x="829373" y="569569"/>
                </a:lnTo>
                <a:lnTo>
                  <a:pt x="848956" y="535825"/>
                </a:lnTo>
                <a:lnTo>
                  <a:pt x="863409" y="491413"/>
                </a:lnTo>
                <a:lnTo>
                  <a:pt x="869188" y="436968"/>
                </a:lnTo>
                <a:lnTo>
                  <a:pt x="862253" y="393585"/>
                </a:lnTo>
                <a:lnTo>
                  <a:pt x="844715" y="359727"/>
                </a:lnTo>
                <a:lnTo>
                  <a:pt x="786193" y="314401"/>
                </a:lnTo>
                <a:lnTo>
                  <a:pt x="749401" y="299821"/>
                </a:lnTo>
                <a:lnTo>
                  <a:pt x="710374" y="288569"/>
                </a:lnTo>
                <a:lnTo>
                  <a:pt x="634009" y="269887"/>
                </a:lnTo>
                <a:lnTo>
                  <a:pt x="598487" y="259118"/>
                </a:lnTo>
                <a:lnTo>
                  <a:pt x="566508" y="244424"/>
                </a:lnTo>
                <a:lnTo>
                  <a:pt x="545211" y="222923"/>
                </a:lnTo>
                <a:lnTo>
                  <a:pt x="541718" y="191719"/>
                </a:lnTo>
                <a:lnTo>
                  <a:pt x="553250" y="167982"/>
                </a:lnTo>
                <a:lnTo>
                  <a:pt x="574865" y="148437"/>
                </a:lnTo>
                <a:lnTo>
                  <a:pt x="603186" y="135178"/>
                </a:lnTo>
                <a:lnTo>
                  <a:pt x="634784" y="130302"/>
                </a:lnTo>
                <a:lnTo>
                  <a:pt x="656831" y="131686"/>
                </a:lnTo>
                <a:lnTo>
                  <a:pt x="701929" y="151726"/>
                </a:lnTo>
                <a:lnTo>
                  <a:pt x="716407" y="192938"/>
                </a:lnTo>
                <a:lnTo>
                  <a:pt x="713600" y="211264"/>
                </a:lnTo>
                <a:lnTo>
                  <a:pt x="899718" y="211264"/>
                </a:lnTo>
                <a:lnTo>
                  <a:pt x="908532" y="161366"/>
                </a:lnTo>
                <a:close/>
              </a:path>
              <a:path w="3693160" h="700404">
                <a:moveTo>
                  <a:pt x="1580984" y="13944"/>
                </a:moveTo>
                <a:lnTo>
                  <a:pt x="1069111" y="13944"/>
                </a:lnTo>
                <a:lnTo>
                  <a:pt x="926261" y="685939"/>
                </a:lnTo>
                <a:lnTo>
                  <a:pt x="1438148" y="685939"/>
                </a:lnTo>
                <a:lnTo>
                  <a:pt x="1465910" y="555612"/>
                </a:lnTo>
                <a:lnTo>
                  <a:pt x="1140142" y="555612"/>
                </a:lnTo>
                <a:lnTo>
                  <a:pt x="1170393" y="413207"/>
                </a:lnTo>
                <a:lnTo>
                  <a:pt x="1470088" y="413207"/>
                </a:lnTo>
                <a:lnTo>
                  <a:pt x="1497685" y="282968"/>
                </a:lnTo>
                <a:lnTo>
                  <a:pt x="1198003" y="282968"/>
                </a:lnTo>
                <a:lnTo>
                  <a:pt x="1227467" y="144246"/>
                </a:lnTo>
                <a:lnTo>
                  <a:pt x="1553235" y="144246"/>
                </a:lnTo>
                <a:lnTo>
                  <a:pt x="1580984" y="13944"/>
                </a:lnTo>
                <a:close/>
              </a:path>
              <a:path w="3693160" h="700404">
                <a:moveTo>
                  <a:pt x="2341372" y="13944"/>
                </a:moveTo>
                <a:lnTo>
                  <a:pt x="2173846" y="13944"/>
                </a:lnTo>
                <a:lnTo>
                  <a:pt x="2067737" y="512787"/>
                </a:lnTo>
                <a:lnTo>
                  <a:pt x="2065578" y="514692"/>
                </a:lnTo>
                <a:lnTo>
                  <a:pt x="1984082" y="171284"/>
                </a:lnTo>
                <a:lnTo>
                  <a:pt x="1946744" y="13944"/>
                </a:lnTo>
                <a:lnTo>
                  <a:pt x="1686153" y="13944"/>
                </a:lnTo>
                <a:lnTo>
                  <a:pt x="1543291" y="685939"/>
                </a:lnTo>
                <a:lnTo>
                  <a:pt x="1710829" y="685939"/>
                </a:lnTo>
                <a:lnTo>
                  <a:pt x="1820202" y="171284"/>
                </a:lnTo>
                <a:lnTo>
                  <a:pt x="1822056" y="171284"/>
                </a:lnTo>
                <a:lnTo>
                  <a:pt x="1940699" y="685939"/>
                </a:lnTo>
                <a:lnTo>
                  <a:pt x="2198522" y="685939"/>
                </a:lnTo>
                <a:lnTo>
                  <a:pt x="2234920" y="514692"/>
                </a:lnTo>
                <a:lnTo>
                  <a:pt x="2341372" y="13944"/>
                </a:lnTo>
                <a:close/>
              </a:path>
              <a:path w="3693160" h="700404">
                <a:moveTo>
                  <a:pt x="3024975" y="685939"/>
                </a:moveTo>
                <a:lnTo>
                  <a:pt x="3001073" y="554697"/>
                </a:lnTo>
                <a:lnTo>
                  <a:pt x="2977350" y="424408"/>
                </a:lnTo>
                <a:lnTo>
                  <a:pt x="2926486" y="145161"/>
                </a:lnTo>
                <a:lnTo>
                  <a:pt x="2902585" y="13944"/>
                </a:lnTo>
                <a:lnTo>
                  <a:pt x="2779890" y="13944"/>
                </a:lnTo>
                <a:lnTo>
                  <a:pt x="2779890" y="424408"/>
                </a:lnTo>
                <a:lnTo>
                  <a:pt x="2600274" y="424408"/>
                </a:lnTo>
                <a:lnTo>
                  <a:pt x="2750870" y="145161"/>
                </a:lnTo>
                <a:lnTo>
                  <a:pt x="2753652" y="145161"/>
                </a:lnTo>
                <a:lnTo>
                  <a:pt x="2779890" y="424408"/>
                </a:lnTo>
                <a:lnTo>
                  <a:pt x="2779890" y="13944"/>
                </a:lnTo>
                <a:lnTo>
                  <a:pt x="2675496" y="13944"/>
                </a:lnTo>
                <a:lnTo>
                  <a:pt x="2267356" y="685939"/>
                </a:lnTo>
                <a:lnTo>
                  <a:pt x="2453525" y="685939"/>
                </a:lnTo>
                <a:lnTo>
                  <a:pt x="2525179" y="554697"/>
                </a:lnTo>
                <a:lnTo>
                  <a:pt x="2797886" y="554697"/>
                </a:lnTo>
                <a:lnTo>
                  <a:pt x="2814637" y="685939"/>
                </a:lnTo>
                <a:lnTo>
                  <a:pt x="3024975" y="685939"/>
                </a:lnTo>
                <a:close/>
              </a:path>
              <a:path w="3693160" h="700404">
                <a:moveTo>
                  <a:pt x="3424682" y="13944"/>
                </a:moveTo>
                <a:lnTo>
                  <a:pt x="3238550" y="13944"/>
                </a:lnTo>
                <a:lnTo>
                  <a:pt x="3095675" y="685939"/>
                </a:lnTo>
                <a:lnTo>
                  <a:pt x="3281845" y="685939"/>
                </a:lnTo>
                <a:lnTo>
                  <a:pt x="3424682" y="13944"/>
                </a:lnTo>
                <a:close/>
              </a:path>
              <a:path w="3693160" h="700404">
                <a:moveTo>
                  <a:pt x="3692931" y="660984"/>
                </a:moveTo>
                <a:lnTo>
                  <a:pt x="3494582" y="660984"/>
                </a:lnTo>
                <a:lnTo>
                  <a:pt x="3494582" y="685812"/>
                </a:lnTo>
                <a:lnTo>
                  <a:pt x="3692931" y="685812"/>
                </a:lnTo>
                <a:lnTo>
                  <a:pt x="3692931" y="660984"/>
                </a:lnTo>
                <a:close/>
              </a:path>
              <a:path w="3693160" h="700404">
                <a:moveTo>
                  <a:pt x="3692931" y="502246"/>
                </a:moveTo>
                <a:lnTo>
                  <a:pt x="3494582" y="502246"/>
                </a:lnTo>
                <a:lnTo>
                  <a:pt x="3494582" y="527050"/>
                </a:lnTo>
                <a:lnTo>
                  <a:pt x="3692931" y="527050"/>
                </a:lnTo>
                <a:lnTo>
                  <a:pt x="3692931" y="502246"/>
                </a:lnTo>
                <a:close/>
              </a:path>
              <a:path w="3693160" h="700404">
                <a:moveTo>
                  <a:pt x="3692931" y="337553"/>
                </a:moveTo>
                <a:lnTo>
                  <a:pt x="3494582" y="337553"/>
                </a:lnTo>
                <a:lnTo>
                  <a:pt x="3494582" y="362356"/>
                </a:lnTo>
                <a:lnTo>
                  <a:pt x="3692931" y="362356"/>
                </a:lnTo>
                <a:lnTo>
                  <a:pt x="3692931" y="337553"/>
                </a:lnTo>
                <a:close/>
              </a:path>
              <a:path w="3693160" h="700404">
                <a:moveTo>
                  <a:pt x="3692931" y="175056"/>
                </a:moveTo>
                <a:lnTo>
                  <a:pt x="3494582" y="175056"/>
                </a:lnTo>
                <a:lnTo>
                  <a:pt x="3494582" y="199898"/>
                </a:lnTo>
                <a:lnTo>
                  <a:pt x="3692931" y="199898"/>
                </a:lnTo>
                <a:lnTo>
                  <a:pt x="3692931" y="175056"/>
                </a:lnTo>
                <a:close/>
              </a:path>
              <a:path w="3693160" h="700404">
                <a:moveTo>
                  <a:pt x="3692931" y="16802"/>
                </a:moveTo>
                <a:lnTo>
                  <a:pt x="3494582" y="16802"/>
                </a:lnTo>
                <a:lnTo>
                  <a:pt x="3494582" y="41592"/>
                </a:lnTo>
                <a:lnTo>
                  <a:pt x="3692931" y="41592"/>
                </a:lnTo>
                <a:lnTo>
                  <a:pt x="3692931" y="1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1057130"/>
            <a:ext cx="3245974" cy="272241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4303094"/>
            <a:ext cx="3245974" cy="272243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7549068"/>
            <a:ext cx="3245974" cy="27224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45691" y="1020182"/>
            <a:ext cx="15812717" cy="3010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56861" y="2375171"/>
            <a:ext cx="10305415" cy="522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D4D4D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.senai.br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972"/>
            <a:chOff x="0" y="0"/>
            <a:chExt cx="20104100" cy="1130897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06190" y="4825978"/>
              <a:ext cx="6492240" cy="1656714"/>
            </a:xfrm>
            <a:custGeom>
              <a:avLst/>
              <a:gdLst/>
              <a:ahLst/>
              <a:cxnLst/>
              <a:rect l="l" t="t" r="r" b="b"/>
              <a:pathLst>
                <a:path w="6492240" h="1656714">
                  <a:moveTo>
                    <a:pt x="6491833" y="0"/>
                  </a:moveTo>
                  <a:lnTo>
                    <a:pt x="0" y="0"/>
                  </a:lnTo>
                  <a:lnTo>
                    <a:pt x="0" y="1656609"/>
                  </a:lnTo>
                  <a:lnTo>
                    <a:pt x="6491833" y="1656609"/>
                  </a:lnTo>
                  <a:lnTo>
                    <a:pt x="6491833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06069" y="5037842"/>
              <a:ext cx="6492240" cy="1230630"/>
            </a:xfrm>
            <a:custGeom>
              <a:avLst/>
              <a:gdLst/>
              <a:ahLst/>
              <a:cxnLst/>
              <a:rect l="l" t="t" r="r" b="b"/>
              <a:pathLst>
                <a:path w="6492240" h="1230629">
                  <a:moveTo>
                    <a:pt x="348691" y="1161948"/>
                  </a:moveTo>
                  <a:lnTo>
                    <a:pt x="0" y="1161948"/>
                  </a:lnTo>
                  <a:lnTo>
                    <a:pt x="0" y="1205585"/>
                  </a:lnTo>
                  <a:lnTo>
                    <a:pt x="348691" y="1205585"/>
                  </a:lnTo>
                  <a:lnTo>
                    <a:pt x="348691" y="1161948"/>
                  </a:lnTo>
                  <a:close/>
                </a:path>
                <a:path w="6492240" h="1230629">
                  <a:moveTo>
                    <a:pt x="348691" y="882891"/>
                  </a:moveTo>
                  <a:lnTo>
                    <a:pt x="0" y="882891"/>
                  </a:lnTo>
                  <a:lnTo>
                    <a:pt x="0" y="926490"/>
                  </a:lnTo>
                  <a:lnTo>
                    <a:pt x="348691" y="926490"/>
                  </a:lnTo>
                  <a:lnTo>
                    <a:pt x="348691" y="882891"/>
                  </a:lnTo>
                  <a:close/>
                </a:path>
                <a:path w="6492240" h="1230629">
                  <a:moveTo>
                    <a:pt x="348691" y="593369"/>
                  </a:moveTo>
                  <a:lnTo>
                    <a:pt x="0" y="593369"/>
                  </a:lnTo>
                  <a:lnTo>
                    <a:pt x="0" y="636981"/>
                  </a:lnTo>
                  <a:lnTo>
                    <a:pt x="348691" y="636981"/>
                  </a:lnTo>
                  <a:lnTo>
                    <a:pt x="348691" y="593369"/>
                  </a:lnTo>
                  <a:close/>
                </a:path>
                <a:path w="6492240" h="1230629">
                  <a:moveTo>
                    <a:pt x="348691" y="307733"/>
                  </a:moveTo>
                  <a:lnTo>
                    <a:pt x="0" y="307733"/>
                  </a:lnTo>
                  <a:lnTo>
                    <a:pt x="0" y="351409"/>
                  </a:lnTo>
                  <a:lnTo>
                    <a:pt x="348691" y="351409"/>
                  </a:lnTo>
                  <a:lnTo>
                    <a:pt x="348691" y="307733"/>
                  </a:lnTo>
                  <a:close/>
                </a:path>
                <a:path w="6492240" h="1230629">
                  <a:moveTo>
                    <a:pt x="348691" y="29514"/>
                  </a:moveTo>
                  <a:lnTo>
                    <a:pt x="0" y="29514"/>
                  </a:lnTo>
                  <a:lnTo>
                    <a:pt x="0" y="73126"/>
                  </a:lnTo>
                  <a:lnTo>
                    <a:pt x="348691" y="73126"/>
                  </a:lnTo>
                  <a:lnTo>
                    <a:pt x="348691" y="29514"/>
                  </a:lnTo>
                  <a:close/>
                </a:path>
                <a:path w="6492240" h="1230629">
                  <a:moveTo>
                    <a:pt x="1597647" y="267804"/>
                  </a:moveTo>
                  <a:lnTo>
                    <a:pt x="1594929" y="229044"/>
                  </a:lnTo>
                  <a:lnTo>
                    <a:pt x="1584706" y="183756"/>
                  </a:lnTo>
                  <a:lnTo>
                    <a:pt x="1568704" y="148564"/>
                  </a:lnTo>
                  <a:lnTo>
                    <a:pt x="1520291" y="90868"/>
                  </a:lnTo>
                  <a:lnTo>
                    <a:pt x="1488935" y="67945"/>
                  </a:lnTo>
                  <a:lnTo>
                    <a:pt x="1453540" y="48729"/>
                  </a:lnTo>
                  <a:lnTo>
                    <a:pt x="1414627" y="33020"/>
                  </a:lnTo>
                  <a:lnTo>
                    <a:pt x="1372730" y="20599"/>
                  </a:lnTo>
                  <a:lnTo>
                    <a:pt x="1328381" y="11290"/>
                  </a:lnTo>
                  <a:lnTo>
                    <a:pt x="1282115" y="4889"/>
                  </a:lnTo>
                  <a:lnTo>
                    <a:pt x="1234465" y="1193"/>
                  </a:lnTo>
                  <a:lnTo>
                    <a:pt x="1185964" y="0"/>
                  </a:lnTo>
                  <a:lnTo>
                    <a:pt x="1139520" y="927"/>
                  </a:lnTo>
                  <a:lnTo>
                    <a:pt x="1093025" y="3848"/>
                  </a:lnTo>
                  <a:lnTo>
                    <a:pt x="1046784" y="8940"/>
                  </a:lnTo>
                  <a:lnTo>
                    <a:pt x="1001102" y="16383"/>
                  </a:lnTo>
                  <a:lnTo>
                    <a:pt x="956259" y="26377"/>
                  </a:lnTo>
                  <a:lnTo>
                    <a:pt x="912571" y="39090"/>
                  </a:lnTo>
                  <a:lnTo>
                    <a:pt x="870331" y="54711"/>
                  </a:lnTo>
                  <a:lnTo>
                    <a:pt x="829830" y="73418"/>
                  </a:lnTo>
                  <a:lnTo>
                    <a:pt x="791387" y="95415"/>
                  </a:lnTo>
                  <a:lnTo>
                    <a:pt x="755281" y="120878"/>
                  </a:lnTo>
                  <a:lnTo>
                    <a:pt x="721817" y="149974"/>
                  </a:lnTo>
                  <a:lnTo>
                    <a:pt x="691299" y="182918"/>
                  </a:lnTo>
                  <a:lnTo>
                    <a:pt x="664019" y="219862"/>
                  </a:lnTo>
                  <a:lnTo>
                    <a:pt x="640270" y="261010"/>
                  </a:lnTo>
                  <a:lnTo>
                    <a:pt x="620369" y="306552"/>
                  </a:lnTo>
                  <a:lnTo>
                    <a:pt x="604596" y="356666"/>
                  </a:lnTo>
                  <a:lnTo>
                    <a:pt x="596900" y="410032"/>
                  </a:lnTo>
                  <a:lnTo>
                    <a:pt x="597052" y="460375"/>
                  </a:lnTo>
                  <a:lnTo>
                    <a:pt x="605218" y="507060"/>
                  </a:lnTo>
                  <a:lnTo>
                    <a:pt x="621588" y="549465"/>
                  </a:lnTo>
                  <a:lnTo>
                    <a:pt x="646328" y="586930"/>
                  </a:lnTo>
                  <a:lnTo>
                    <a:pt x="679602" y="618871"/>
                  </a:lnTo>
                  <a:lnTo>
                    <a:pt x="721588" y="644626"/>
                  </a:lnTo>
                  <a:lnTo>
                    <a:pt x="775487" y="668210"/>
                  </a:lnTo>
                  <a:lnTo>
                    <a:pt x="829157" y="687501"/>
                  </a:lnTo>
                  <a:lnTo>
                    <a:pt x="881773" y="703440"/>
                  </a:lnTo>
                  <a:lnTo>
                    <a:pt x="932522" y="716953"/>
                  </a:lnTo>
                  <a:lnTo>
                    <a:pt x="1025131" y="740435"/>
                  </a:lnTo>
                  <a:lnTo>
                    <a:pt x="1065352" y="752271"/>
                  </a:lnTo>
                  <a:lnTo>
                    <a:pt x="1129538" y="780821"/>
                  </a:lnTo>
                  <a:lnTo>
                    <a:pt x="1166558" y="822058"/>
                  </a:lnTo>
                  <a:lnTo>
                    <a:pt x="1172845" y="849782"/>
                  </a:lnTo>
                  <a:lnTo>
                    <a:pt x="1169873" y="883488"/>
                  </a:lnTo>
                  <a:lnTo>
                    <a:pt x="1150251" y="925880"/>
                  </a:lnTo>
                  <a:lnTo>
                    <a:pt x="1115136" y="958862"/>
                  </a:lnTo>
                  <a:lnTo>
                    <a:pt x="1070140" y="982408"/>
                  </a:lnTo>
                  <a:lnTo>
                    <a:pt x="1020876" y="996530"/>
                  </a:lnTo>
                  <a:lnTo>
                    <a:pt x="972985" y="1001242"/>
                  </a:lnTo>
                  <a:lnTo>
                    <a:pt x="918387" y="996238"/>
                  </a:lnTo>
                  <a:lnTo>
                    <a:pt x="873213" y="981430"/>
                  </a:lnTo>
                  <a:lnTo>
                    <a:pt x="838695" y="957072"/>
                  </a:lnTo>
                  <a:lnTo>
                    <a:pt x="816089" y="923455"/>
                  </a:lnTo>
                  <a:lnTo>
                    <a:pt x="806640" y="880833"/>
                  </a:lnTo>
                  <a:lnTo>
                    <a:pt x="811580" y="829500"/>
                  </a:lnTo>
                  <a:lnTo>
                    <a:pt x="484365" y="829500"/>
                  </a:lnTo>
                  <a:lnTo>
                    <a:pt x="476148" y="883615"/>
                  </a:lnTo>
                  <a:lnTo>
                    <a:pt x="473621" y="932954"/>
                  </a:lnTo>
                  <a:lnTo>
                    <a:pt x="476516" y="977696"/>
                  </a:lnTo>
                  <a:lnTo>
                    <a:pt x="484517" y="1018032"/>
                  </a:lnTo>
                  <a:lnTo>
                    <a:pt x="497332" y="1054163"/>
                  </a:lnTo>
                  <a:lnTo>
                    <a:pt x="536282" y="1114577"/>
                  </a:lnTo>
                  <a:lnTo>
                    <a:pt x="591019" y="1160513"/>
                  </a:lnTo>
                  <a:lnTo>
                    <a:pt x="659218" y="1193520"/>
                  </a:lnTo>
                  <a:lnTo>
                    <a:pt x="697623" y="1205674"/>
                  </a:lnTo>
                  <a:lnTo>
                    <a:pt x="738530" y="1215174"/>
                  </a:lnTo>
                  <a:lnTo>
                    <a:pt x="781634" y="1222222"/>
                  </a:lnTo>
                  <a:lnTo>
                    <a:pt x="826643" y="1227010"/>
                  </a:lnTo>
                  <a:lnTo>
                    <a:pt x="873277" y="1229741"/>
                  </a:lnTo>
                  <a:lnTo>
                    <a:pt x="921219" y="1230617"/>
                  </a:lnTo>
                  <a:lnTo>
                    <a:pt x="972362" y="1229220"/>
                  </a:lnTo>
                  <a:lnTo>
                    <a:pt x="1023124" y="1225054"/>
                  </a:lnTo>
                  <a:lnTo>
                    <a:pt x="1073188" y="1218069"/>
                  </a:lnTo>
                  <a:lnTo>
                    <a:pt x="1122248" y="1208278"/>
                  </a:lnTo>
                  <a:lnTo>
                    <a:pt x="1169987" y="1195628"/>
                  </a:lnTo>
                  <a:lnTo>
                    <a:pt x="1216088" y="1180134"/>
                  </a:lnTo>
                  <a:lnTo>
                    <a:pt x="1260233" y="1161757"/>
                  </a:lnTo>
                  <a:lnTo>
                    <a:pt x="1302118" y="1140472"/>
                  </a:lnTo>
                  <a:lnTo>
                    <a:pt x="1341412" y="1116291"/>
                  </a:lnTo>
                  <a:lnTo>
                    <a:pt x="1377810" y="1089164"/>
                  </a:lnTo>
                  <a:lnTo>
                    <a:pt x="1411008" y="1059091"/>
                  </a:lnTo>
                  <a:lnTo>
                    <a:pt x="1440675" y="1026045"/>
                  </a:lnTo>
                  <a:lnTo>
                    <a:pt x="1458455" y="1001242"/>
                  </a:lnTo>
                  <a:lnTo>
                    <a:pt x="1466494" y="990028"/>
                  </a:lnTo>
                  <a:lnTo>
                    <a:pt x="1488173" y="950988"/>
                  </a:lnTo>
                  <a:lnTo>
                    <a:pt x="1505369" y="908926"/>
                  </a:lnTo>
                  <a:lnTo>
                    <a:pt x="1517789" y="863828"/>
                  </a:lnTo>
                  <a:lnTo>
                    <a:pt x="1526463" y="807440"/>
                  </a:lnTo>
                  <a:lnTo>
                    <a:pt x="1527556" y="757580"/>
                  </a:lnTo>
                  <a:lnTo>
                    <a:pt x="1521739" y="713778"/>
                  </a:lnTo>
                  <a:lnTo>
                    <a:pt x="1509649" y="675538"/>
                  </a:lnTo>
                  <a:lnTo>
                    <a:pt x="1469301" y="613803"/>
                  </a:lnTo>
                  <a:lnTo>
                    <a:pt x="1411757" y="568528"/>
                  </a:lnTo>
                  <a:lnTo>
                    <a:pt x="1342263" y="535825"/>
                  </a:lnTo>
                  <a:lnTo>
                    <a:pt x="1304671" y="522973"/>
                  </a:lnTo>
                  <a:lnTo>
                    <a:pt x="1266063" y="511822"/>
                  </a:lnTo>
                  <a:lnTo>
                    <a:pt x="1227086" y="501878"/>
                  </a:lnTo>
                  <a:lnTo>
                    <a:pt x="1150658" y="483654"/>
                  </a:lnTo>
                  <a:lnTo>
                    <a:pt x="1114513" y="474421"/>
                  </a:lnTo>
                  <a:lnTo>
                    <a:pt x="1064463" y="459676"/>
                  </a:lnTo>
                  <a:lnTo>
                    <a:pt x="1016800" y="441147"/>
                  </a:lnTo>
                  <a:lnTo>
                    <a:pt x="977925" y="416255"/>
                  </a:lnTo>
                  <a:lnTo>
                    <a:pt x="954265" y="382409"/>
                  </a:lnTo>
                  <a:lnTo>
                    <a:pt x="952258" y="337007"/>
                  </a:lnTo>
                  <a:lnTo>
                    <a:pt x="972540" y="295287"/>
                  </a:lnTo>
                  <a:lnTo>
                    <a:pt x="1010564" y="260934"/>
                  </a:lnTo>
                  <a:lnTo>
                    <a:pt x="1060335" y="237629"/>
                  </a:lnTo>
                  <a:lnTo>
                    <a:pt x="1115885" y="229044"/>
                  </a:lnTo>
                  <a:lnTo>
                    <a:pt x="1154633" y="231470"/>
                  </a:lnTo>
                  <a:lnTo>
                    <a:pt x="1213764" y="250469"/>
                  </a:lnTo>
                  <a:lnTo>
                    <a:pt x="1248956" y="286981"/>
                  </a:lnTo>
                  <a:lnTo>
                    <a:pt x="1259357" y="339166"/>
                  </a:lnTo>
                  <a:lnTo>
                    <a:pt x="1254417" y="371386"/>
                  </a:lnTo>
                  <a:lnTo>
                    <a:pt x="1581594" y="371386"/>
                  </a:lnTo>
                  <a:lnTo>
                    <a:pt x="1593507" y="317055"/>
                  </a:lnTo>
                  <a:lnTo>
                    <a:pt x="1597647" y="267804"/>
                  </a:lnTo>
                  <a:close/>
                </a:path>
                <a:path w="6492240" h="1230629">
                  <a:moveTo>
                    <a:pt x="2779204" y="24511"/>
                  </a:moveTo>
                  <a:lnTo>
                    <a:pt x="1879384" y="24511"/>
                  </a:lnTo>
                  <a:lnTo>
                    <a:pt x="1628279" y="1205801"/>
                  </a:lnTo>
                  <a:lnTo>
                    <a:pt x="2528112" y="1205801"/>
                  </a:lnTo>
                  <a:lnTo>
                    <a:pt x="2576906" y="976693"/>
                  </a:lnTo>
                  <a:lnTo>
                    <a:pt x="2004250" y="976693"/>
                  </a:lnTo>
                  <a:lnTo>
                    <a:pt x="2057425" y="726376"/>
                  </a:lnTo>
                  <a:lnTo>
                    <a:pt x="2584246" y="726376"/>
                  </a:lnTo>
                  <a:lnTo>
                    <a:pt x="2632786" y="497420"/>
                  </a:lnTo>
                  <a:lnTo>
                    <a:pt x="2105964" y="497420"/>
                  </a:lnTo>
                  <a:lnTo>
                    <a:pt x="2157768" y="253555"/>
                  </a:lnTo>
                  <a:lnTo>
                    <a:pt x="2730411" y="253555"/>
                  </a:lnTo>
                  <a:lnTo>
                    <a:pt x="2779204" y="24511"/>
                  </a:lnTo>
                  <a:close/>
                </a:path>
                <a:path w="6492240" h="1230629">
                  <a:moveTo>
                    <a:pt x="4115854" y="24511"/>
                  </a:moveTo>
                  <a:lnTo>
                    <a:pt x="3821379" y="24511"/>
                  </a:lnTo>
                  <a:lnTo>
                    <a:pt x="3634879" y="901433"/>
                  </a:lnTo>
                  <a:lnTo>
                    <a:pt x="3631057" y="904773"/>
                  </a:lnTo>
                  <a:lnTo>
                    <a:pt x="3487813" y="301078"/>
                  </a:lnTo>
                  <a:lnTo>
                    <a:pt x="3422192" y="24511"/>
                  </a:lnTo>
                  <a:lnTo>
                    <a:pt x="2964078" y="24511"/>
                  </a:lnTo>
                  <a:lnTo>
                    <a:pt x="2712948" y="1205801"/>
                  </a:lnTo>
                  <a:lnTo>
                    <a:pt x="3007461" y="1205801"/>
                  </a:lnTo>
                  <a:lnTo>
                    <a:pt x="3199714" y="301078"/>
                  </a:lnTo>
                  <a:lnTo>
                    <a:pt x="3202978" y="301078"/>
                  </a:lnTo>
                  <a:lnTo>
                    <a:pt x="3411550" y="1205801"/>
                  </a:lnTo>
                  <a:lnTo>
                    <a:pt x="3864762" y="1205801"/>
                  </a:lnTo>
                  <a:lnTo>
                    <a:pt x="3928745" y="904773"/>
                  </a:lnTo>
                  <a:lnTo>
                    <a:pt x="4115854" y="24511"/>
                  </a:lnTo>
                  <a:close/>
                </a:path>
                <a:path w="6492240" h="1230629">
                  <a:moveTo>
                    <a:pt x="5317591" y="1205801"/>
                  </a:moveTo>
                  <a:lnTo>
                    <a:pt x="5275567" y="975106"/>
                  </a:lnTo>
                  <a:lnTo>
                    <a:pt x="5233860" y="746061"/>
                  </a:lnTo>
                  <a:lnTo>
                    <a:pt x="5144465" y="255181"/>
                  </a:lnTo>
                  <a:lnTo>
                    <a:pt x="5102453" y="24511"/>
                  </a:lnTo>
                  <a:lnTo>
                    <a:pt x="4886769" y="24511"/>
                  </a:lnTo>
                  <a:lnTo>
                    <a:pt x="4886769" y="746061"/>
                  </a:lnTo>
                  <a:lnTo>
                    <a:pt x="4571009" y="746061"/>
                  </a:lnTo>
                  <a:lnTo>
                    <a:pt x="4835753" y="255181"/>
                  </a:lnTo>
                  <a:lnTo>
                    <a:pt x="4840643" y="255181"/>
                  </a:lnTo>
                  <a:lnTo>
                    <a:pt x="4886769" y="746061"/>
                  </a:lnTo>
                  <a:lnTo>
                    <a:pt x="4886769" y="24511"/>
                  </a:lnTo>
                  <a:lnTo>
                    <a:pt x="4703229" y="24511"/>
                  </a:lnTo>
                  <a:lnTo>
                    <a:pt x="3985780" y="1205801"/>
                  </a:lnTo>
                  <a:lnTo>
                    <a:pt x="4313047" y="1205801"/>
                  </a:lnTo>
                  <a:lnTo>
                    <a:pt x="4439005" y="975106"/>
                  </a:lnTo>
                  <a:lnTo>
                    <a:pt x="4918392" y="975106"/>
                  </a:lnTo>
                  <a:lnTo>
                    <a:pt x="4947831" y="1205801"/>
                  </a:lnTo>
                  <a:lnTo>
                    <a:pt x="5317591" y="1205801"/>
                  </a:lnTo>
                  <a:close/>
                </a:path>
                <a:path w="6492240" h="1230629">
                  <a:moveTo>
                    <a:pt x="6020232" y="24511"/>
                  </a:moveTo>
                  <a:lnTo>
                    <a:pt x="5693041" y="24511"/>
                  </a:lnTo>
                  <a:lnTo>
                    <a:pt x="5441874" y="1205801"/>
                  </a:lnTo>
                  <a:lnTo>
                    <a:pt x="5769140" y="1205801"/>
                  </a:lnTo>
                  <a:lnTo>
                    <a:pt x="6020232" y="24511"/>
                  </a:lnTo>
                  <a:close/>
                </a:path>
                <a:path w="6492240" h="1230629">
                  <a:moveTo>
                    <a:pt x="6491808" y="1161948"/>
                  </a:moveTo>
                  <a:lnTo>
                    <a:pt x="6143117" y="1161948"/>
                  </a:lnTo>
                  <a:lnTo>
                    <a:pt x="6143117" y="1205585"/>
                  </a:lnTo>
                  <a:lnTo>
                    <a:pt x="6491808" y="1205585"/>
                  </a:lnTo>
                  <a:lnTo>
                    <a:pt x="6491808" y="1161948"/>
                  </a:lnTo>
                  <a:close/>
                </a:path>
                <a:path w="6492240" h="1230629">
                  <a:moveTo>
                    <a:pt x="6491808" y="882891"/>
                  </a:moveTo>
                  <a:lnTo>
                    <a:pt x="6143117" y="882891"/>
                  </a:lnTo>
                  <a:lnTo>
                    <a:pt x="6143117" y="926490"/>
                  </a:lnTo>
                  <a:lnTo>
                    <a:pt x="6491808" y="926490"/>
                  </a:lnTo>
                  <a:lnTo>
                    <a:pt x="6491808" y="882891"/>
                  </a:lnTo>
                  <a:close/>
                </a:path>
                <a:path w="6492240" h="1230629">
                  <a:moveTo>
                    <a:pt x="6491808" y="593369"/>
                  </a:moveTo>
                  <a:lnTo>
                    <a:pt x="6143117" y="593369"/>
                  </a:lnTo>
                  <a:lnTo>
                    <a:pt x="6143117" y="636981"/>
                  </a:lnTo>
                  <a:lnTo>
                    <a:pt x="6491808" y="636981"/>
                  </a:lnTo>
                  <a:lnTo>
                    <a:pt x="6491808" y="593369"/>
                  </a:lnTo>
                  <a:close/>
                </a:path>
                <a:path w="6492240" h="1230629">
                  <a:moveTo>
                    <a:pt x="6491808" y="307733"/>
                  </a:moveTo>
                  <a:lnTo>
                    <a:pt x="6143117" y="307733"/>
                  </a:lnTo>
                  <a:lnTo>
                    <a:pt x="6143117" y="351409"/>
                  </a:lnTo>
                  <a:lnTo>
                    <a:pt x="6491808" y="351409"/>
                  </a:lnTo>
                  <a:lnTo>
                    <a:pt x="6491808" y="307733"/>
                  </a:lnTo>
                  <a:close/>
                </a:path>
                <a:path w="6492240" h="1230629">
                  <a:moveTo>
                    <a:pt x="6491808" y="29514"/>
                  </a:moveTo>
                  <a:lnTo>
                    <a:pt x="6143117" y="29514"/>
                  </a:lnTo>
                  <a:lnTo>
                    <a:pt x="6143117" y="73126"/>
                  </a:lnTo>
                  <a:lnTo>
                    <a:pt x="6491808" y="73126"/>
                  </a:lnTo>
                  <a:lnTo>
                    <a:pt x="6491808" y="295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4EA8A47-4B97-456F-8EF9-85751459A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78" y="0"/>
            <a:ext cx="20103429" cy="1130935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032827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Introdução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CONCLUSÃO DO CURSO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366176" y="3215641"/>
            <a:ext cx="9476740" cy="8230234"/>
            <a:chOff x="10366176" y="2816668"/>
            <a:chExt cx="9476740" cy="82302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6176" y="2816668"/>
              <a:ext cx="9476151" cy="344492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153377" y="3603879"/>
              <a:ext cx="7903845" cy="1870710"/>
            </a:xfrm>
            <a:custGeom>
              <a:avLst/>
              <a:gdLst/>
              <a:ahLst/>
              <a:cxnLst/>
              <a:rect l="l" t="t" r="r" b="b"/>
              <a:pathLst>
                <a:path w="7903844" h="1870710">
                  <a:moveTo>
                    <a:pt x="7903633" y="0"/>
                  </a:moveTo>
                  <a:lnTo>
                    <a:pt x="0" y="0"/>
                  </a:lnTo>
                  <a:lnTo>
                    <a:pt x="0" y="1870162"/>
                  </a:lnTo>
                  <a:lnTo>
                    <a:pt x="7903633" y="1870162"/>
                  </a:lnTo>
                  <a:lnTo>
                    <a:pt x="79036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6176" y="5204030"/>
              <a:ext cx="9476151" cy="34553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153377" y="5997587"/>
              <a:ext cx="7903845" cy="1870710"/>
            </a:xfrm>
            <a:custGeom>
              <a:avLst/>
              <a:gdLst/>
              <a:ahLst/>
              <a:cxnLst/>
              <a:rect l="l" t="t" r="r" b="b"/>
              <a:pathLst>
                <a:path w="7903844" h="1870709">
                  <a:moveTo>
                    <a:pt x="7903633" y="0"/>
                  </a:moveTo>
                  <a:lnTo>
                    <a:pt x="0" y="0"/>
                  </a:lnTo>
                  <a:lnTo>
                    <a:pt x="0" y="1870162"/>
                  </a:lnTo>
                  <a:lnTo>
                    <a:pt x="7903633" y="1870162"/>
                  </a:lnTo>
                  <a:lnTo>
                    <a:pt x="79036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6176" y="7601862"/>
              <a:ext cx="9476151" cy="344492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153377" y="8391304"/>
              <a:ext cx="7903845" cy="1870710"/>
            </a:xfrm>
            <a:custGeom>
              <a:avLst/>
              <a:gdLst/>
              <a:ahLst/>
              <a:cxnLst/>
              <a:rect l="l" t="t" r="r" b="b"/>
              <a:pathLst>
                <a:path w="7903844" h="1870709">
                  <a:moveTo>
                    <a:pt x="7903633" y="0"/>
                  </a:moveTo>
                  <a:lnTo>
                    <a:pt x="0" y="0"/>
                  </a:lnTo>
                  <a:lnTo>
                    <a:pt x="0" y="1870162"/>
                  </a:lnTo>
                  <a:lnTo>
                    <a:pt x="7903633" y="1870162"/>
                  </a:lnTo>
                  <a:lnTo>
                    <a:pt x="79036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8481112" y="26177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42885" y="26177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004657" y="26177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66428" y="26177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528201" y="26177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789973" y="26177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481112" y="52354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42885" y="52354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004657" y="52354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66428" y="52354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528201" y="52354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789973" y="52354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481112" y="78531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742885" y="78531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004657" y="78531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266428" y="78531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528201" y="78531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789973" y="78531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81112" y="104708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742885" y="104708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04657" y="104708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266428" y="104708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528201" y="104708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789973" y="104708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481112" y="130886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742885" y="130886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04657" y="130886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266428" y="130886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528201" y="130886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789973" y="130886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481112" y="1570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742885" y="1570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004657" y="1570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266428" y="1570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528201" y="1570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789973" y="1570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052050" cy="1130855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47076" y="9319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60" h="942975">
                  <a:moveTo>
                    <a:pt x="2779915" y="545020"/>
                  </a:moveTo>
                  <a:lnTo>
                    <a:pt x="2753652" y="265760"/>
                  </a:lnTo>
                  <a:lnTo>
                    <a:pt x="2750807" y="265760"/>
                  </a:lnTo>
                  <a:lnTo>
                    <a:pt x="2600236" y="545020"/>
                  </a:lnTo>
                  <a:lnTo>
                    <a:pt x="2779915" y="545020"/>
                  </a:lnTo>
                  <a:close/>
                </a:path>
                <a:path w="3693160" h="942975">
                  <a:moveTo>
                    <a:pt x="3692995" y="0"/>
                  </a:moveTo>
                  <a:lnTo>
                    <a:pt x="3424605" y="0"/>
                  </a:lnTo>
                  <a:lnTo>
                    <a:pt x="3424605" y="134556"/>
                  </a:lnTo>
                  <a:lnTo>
                    <a:pt x="3281794" y="806462"/>
                  </a:lnTo>
                  <a:lnTo>
                    <a:pt x="3095612" y="806462"/>
                  </a:lnTo>
                  <a:lnTo>
                    <a:pt x="3238538" y="134556"/>
                  </a:lnTo>
                  <a:lnTo>
                    <a:pt x="3424605" y="134556"/>
                  </a:lnTo>
                  <a:lnTo>
                    <a:pt x="3424605" y="0"/>
                  </a:lnTo>
                  <a:lnTo>
                    <a:pt x="3024936" y="0"/>
                  </a:lnTo>
                  <a:lnTo>
                    <a:pt x="3024936" y="806462"/>
                  </a:lnTo>
                  <a:lnTo>
                    <a:pt x="2814574" y="806462"/>
                  </a:lnTo>
                  <a:lnTo>
                    <a:pt x="2797822" y="675284"/>
                  </a:lnTo>
                  <a:lnTo>
                    <a:pt x="2525166" y="675284"/>
                  </a:lnTo>
                  <a:lnTo>
                    <a:pt x="2453538" y="806462"/>
                  </a:lnTo>
                  <a:lnTo>
                    <a:pt x="2267369" y="806462"/>
                  </a:lnTo>
                  <a:lnTo>
                    <a:pt x="2675420" y="134556"/>
                  </a:lnTo>
                  <a:lnTo>
                    <a:pt x="2902534" y="134556"/>
                  </a:lnTo>
                  <a:lnTo>
                    <a:pt x="3024936" y="806462"/>
                  </a:lnTo>
                  <a:lnTo>
                    <a:pt x="3024936" y="0"/>
                  </a:lnTo>
                  <a:lnTo>
                    <a:pt x="2341295" y="0"/>
                  </a:lnTo>
                  <a:lnTo>
                    <a:pt x="2341295" y="134556"/>
                  </a:lnTo>
                  <a:lnTo>
                    <a:pt x="2198471" y="806462"/>
                  </a:lnTo>
                  <a:lnTo>
                    <a:pt x="1940674" y="806462"/>
                  </a:lnTo>
                  <a:lnTo>
                    <a:pt x="1822043" y="291833"/>
                  </a:lnTo>
                  <a:lnTo>
                    <a:pt x="1820164" y="291833"/>
                  </a:lnTo>
                  <a:lnTo>
                    <a:pt x="1710842" y="806462"/>
                  </a:lnTo>
                  <a:lnTo>
                    <a:pt x="1543304" y="806462"/>
                  </a:lnTo>
                  <a:lnTo>
                    <a:pt x="1686128" y="134556"/>
                  </a:lnTo>
                  <a:lnTo>
                    <a:pt x="1946744" y="134556"/>
                  </a:lnTo>
                  <a:lnTo>
                    <a:pt x="2065489" y="635266"/>
                  </a:lnTo>
                  <a:lnTo>
                    <a:pt x="2067687" y="633399"/>
                  </a:lnTo>
                  <a:lnTo>
                    <a:pt x="2173757" y="134556"/>
                  </a:lnTo>
                  <a:lnTo>
                    <a:pt x="2341295" y="134556"/>
                  </a:lnTo>
                  <a:lnTo>
                    <a:pt x="2341295" y="0"/>
                  </a:lnTo>
                  <a:lnTo>
                    <a:pt x="1580997" y="0"/>
                  </a:lnTo>
                  <a:lnTo>
                    <a:pt x="1580997" y="134556"/>
                  </a:lnTo>
                  <a:lnTo>
                    <a:pt x="1553146" y="264820"/>
                  </a:lnTo>
                  <a:lnTo>
                    <a:pt x="1227404" y="264820"/>
                  </a:lnTo>
                  <a:lnTo>
                    <a:pt x="1197978" y="403555"/>
                  </a:lnTo>
                  <a:lnTo>
                    <a:pt x="1497660" y="403555"/>
                  </a:lnTo>
                  <a:lnTo>
                    <a:pt x="1470012" y="533819"/>
                  </a:lnTo>
                  <a:lnTo>
                    <a:pt x="1170330" y="533819"/>
                  </a:lnTo>
                  <a:lnTo>
                    <a:pt x="1140079" y="676224"/>
                  </a:lnTo>
                  <a:lnTo>
                    <a:pt x="1465922" y="676224"/>
                  </a:lnTo>
                  <a:lnTo>
                    <a:pt x="1438071" y="806462"/>
                  </a:lnTo>
                  <a:lnTo>
                    <a:pt x="926261" y="806462"/>
                  </a:lnTo>
                  <a:lnTo>
                    <a:pt x="1027150" y="331825"/>
                  </a:lnTo>
                  <a:lnTo>
                    <a:pt x="1069086" y="134556"/>
                  </a:lnTo>
                  <a:lnTo>
                    <a:pt x="1580997" y="134556"/>
                  </a:lnTo>
                  <a:lnTo>
                    <a:pt x="1580997" y="0"/>
                  </a:lnTo>
                  <a:lnTo>
                    <a:pt x="908481" y="0"/>
                  </a:lnTo>
                  <a:lnTo>
                    <a:pt x="908481" y="281914"/>
                  </a:lnTo>
                  <a:lnTo>
                    <a:pt x="899668" y="331825"/>
                  </a:lnTo>
                  <a:lnTo>
                    <a:pt x="713600" y="331825"/>
                  </a:lnTo>
                  <a:lnTo>
                    <a:pt x="716407" y="313486"/>
                  </a:lnTo>
                  <a:lnTo>
                    <a:pt x="715314" y="297522"/>
                  </a:lnTo>
                  <a:lnTo>
                    <a:pt x="690435" y="263029"/>
                  </a:lnTo>
                  <a:lnTo>
                    <a:pt x="634746" y="250888"/>
                  </a:lnTo>
                  <a:lnTo>
                    <a:pt x="603135" y="255765"/>
                  </a:lnTo>
                  <a:lnTo>
                    <a:pt x="574814" y="268998"/>
                  </a:lnTo>
                  <a:lnTo>
                    <a:pt x="553199" y="288531"/>
                  </a:lnTo>
                  <a:lnTo>
                    <a:pt x="541667" y="312254"/>
                  </a:lnTo>
                  <a:lnTo>
                    <a:pt x="545172" y="343458"/>
                  </a:lnTo>
                  <a:lnTo>
                    <a:pt x="566483" y="364985"/>
                  </a:lnTo>
                  <a:lnTo>
                    <a:pt x="598474" y="379704"/>
                  </a:lnTo>
                  <a:lnTo>
                    <a:pt x="634022" y="390474"/>
                  </a:lnTo>
                  <a:lnTo>
                    <a:pt x="710349" y="409155"/>
                  </a:lnTo>
                  <a:lnTo>
                    <a:pt x="749363" y="420395"/>
                  </a:lnTo>
                  <a:lnTo>
                    <a:pt x="786155" y="434962"/>
                  </a:lnTo>
                  <a:lnTo>
                    <a:pt x="844702" y="480275"/>
                  </a:lnTo>
                  <a:lnTo>
                    <a:pt x="862253" y="514121"/>
                  </a:lnTo>
                  <a:lnTo>
                    <a:pt x="869188" y="557479"/>
                  </a:lnTo>
                  <a:lnTo>
                    <a:pt x="863434" y="611924"/>
                  </a:lnTo>
                  <a:lnTo>
                    <a:pt x="848969" y="656336"/>
                  </a:lnTo>
                  <a:lnTo>
                    <a:pt x="826350" y="695312"/>
                  </a:lnTo>
                  <a:lnTo>
                    <a:pt x="796582" y="728903"/>
                  </a:lnTo>
                  <a:lnTo>
                    <a:pt x="760666" y="757161"/>
                  </a:lnTo>
                  <a:lnTo>
                    <a:pt x="719607" y="780161"/>
                  </a:lnTo>
                  <a:lnTo>
                    <a:pt x="674420" y="797941"/>
                  </a:lnTo>
                  <a:lnTo>
                    <a:pt x="626097" y="810577"/>
                  </a:lnTo>
                  <a:lnTo>
                    <a:pt x="575640" y="818121"/>
                  </a:lnTo>
                  <a:lnTo>
                    <a:pt x="524078" y="820610"/>
                  </a:lnTo>
                  <a:lnTo>
                    <a:pt x="473163" y="818794"/>
                  </a:lnTo>
                  <a:lnTo>
                    <a:pt x="425475" y="812838"/>
                  </a:lnTo>
                  <a:lnTo>
                    <a:pt x="382117" y="801992"/>
                  </a:lnTo>
                  <a:lnTo>
                    <a:pt x="344208" y="785520"/>
                  </a:lnTo>
                  <a:lnTo>
                    <a:pt x="312864" y="762660"/>
                  </a:lnTo>
                  <a:lnTo>
                    <a:pt x="289217" y="732675"/>
                  </a:lnTo>
                  <a:lnTo>
                    <a:pt x="274358" y="694804"/>
                  </a:lnTo>
                  <a:lnTo>
                    <a:pt x="269405" y="648309"/>
                  </a:lnTo>
                  <a:lnTo>
                    <a:pt x="275488" y="592455"/>
                  </a:lnTo>
                  <a:lnTo>
                    <a:pt x="461670" y="592455"/>
                  </a:lnTo>
                  <a:lnTo>
                    <a:pt x="460590" y="634403"/>
                  </a:lnTo>
                  <a:lnTo>
                    <a:pt x="477113" y="665022"/>
                  </a:lnTo>
                  <a:lnTo>
                    <a:pt x="508863" y="683780"/>
                  </a:lnTo>
                  <a:lnTo>
                    <a:pt x="553478" y="690143"/>
                  </a:lnTo>
                  <a:lnTo>
                    <a:pt x="587768" y="685965"/>
                  </a:lnTo>
                  <a:lnTo>
                    <a:pt x="622020" y="673404"/>
                  </a:lnTo>
                  <a:lnTo>
                    <a:pt x="649998" y="652462"/>
                  </a:lnTo>
                  <a:lnTo>
                    <a:pt x="665429" y="623125"/>
                  </a:lnTo>
                  <a:lnTo>
                    <a:pt x="665492" y="593737"/>
                  </a:lnTo>
                  <a:lnTo>
                    <a:pt x="664705" y="592455"/>
                  </a:lnTo>
                  <a:lnTo>
                    <a:pt x="652437" y="572452"/>
                  </a:lnTo>
                  <a:lnTo>
                    <a:pt x="628243" y="556996"/>
                  </a:lnTo>
                  <a:lnTo>
                    <a:pt x="594918" y="545071"/>
                  </a:lnTo>
                  <a:lnTo>
                    <a:pt x="508914" y="522744"/>
                  </a:lnTo>
                  <a:lnTo>
                    <a:pt x="460248" y="507771"/>
                  </a:lnTo>
                  <a:lnTo>
                    <a:pt x="410464" y="487222"/>
                  </a:lnTo>
                  <a:lnTo>
                    <a:pt x="371932" y="459282"/>
                  </a:lnTo>
                  <a:lnTo>
                    <a:pt x="348348" y="421398"/>
                  </a:lnTo>
                  <a:lnTo>
                    <a:pt x="339166" y="375475"/>
                  </a:lnTo>
                  <a:lnTo>
                    <a:pt x="343865" y="323443"/>
                  </a:lnTo>
                  <a:lnTo>
                    <a:pt x="361454" y="274574"/>
                  </a:lnTo>
                  <a:lnTo>
                    <a:pt x="386054" y="233654"/>
                  </a:lnTo>
                  <a:lnTo>
                    <a:pt x="416737" y="200101"/>
                  </a:lnTo>
                  <a:lnTo>
                    <a:pt x="452526" y="173329"/>
                  </a:lnTo>
                  <a:lnTo>
                    <a:pt x="492467" y="152742"/>
                  </a:lnTo>
                  <a:lnTo>
                    <a:pt x="535597" y="137756"/>
                  </a:lnTo>
                  <a:lnTo>
                    <a:pt x="580986" y="127787"/>
                  </a:lnTo>
                  <a:lnTo>
                    <a:pt x="627646" y="122237"/>
                  </a:lnTo>
                  <a:lnTo>
                    <a:pt x="674649" y="120523"/>
                  </a:lnTo>
                  <a:lnTo>
                    <a:pt x="720369" y="122428"/>
                  </a:lnTo>
                  <a:lnTo>
                    <a:pt x="764184" y="128524"/>
                  </a:lnTo>
                  <a:lnTo>
                    <a:pt x="804697" y="139306"/>
                  </a:lnTo>
                  <a:lnTo>
                    <a:pt x="840486" y="155308"/>
                  </a:lnTo>
                  <a:lnTo>
                    <a:pt x="892327" y="205041"/>
                  </a:lnTo>
                  <a:lnTo>
                    <a:pt x="908481" y="281914"/>
                  </a:lnTo>
                  <a:lnTo>
                    <a:pt x="908481" y="0"/>
                  </a:lnTo>
                  <a:lnTo>
                    <a:pt x="0" y="0"/>
                  </a:lnTo>
                  <a:lnTo>
                    <a:pt x="0" y="137388"/>
                  </a:lnTo>
                  <a:lnTo>
                    <a:pt x="198323" y="137388"/>
                  </a:lnTo>
                  <a:lnTo>
                    <a:pt x="198323" y="162204"/>
                  </a:lnTo>
                  <a:lnTo>
                    <a:pt x="0" y="162204"/>
                  </a:lnTo>
                  <a:lnTo>
                    <a:pt x="0" y="295605"/>
                  </a:lnTo>
                  <a:lnTo>
                    <a:pt x="198323" y="295605"/>
                  </a:lnTo>
                  <a:lnTo>
                    <a:pt x="198323" y="320408"/>
                  </a:lnTo>
                  <a:lnTo>
                    <a:pt x="0" y="320408"/>
                  </a:lnTo>
                  <a:lnTo>
                    <a:pt x="0" y="458101"/>
                  </a:lnTo>
                  <a:lnTo>
                    <a:pt x="198323" y="458101"/>
                  </a:lnTo>
                  <a:lnTo>
                    <a:pt x="198323" y="482930"/>
                  </a:lnTo>
                  <a:lnTo>
                    <a:pt x="0" y="482930"/>
                  </a:lnTo>
                  <a:lnTo>
                    <a:pt x="0" y="622820"/>
                  </a:lnTo>
                  <a:lnTo>
                    <a:pt x="198323" y="622820"/>
                  </a:lnTo>
                  <a:lnTo>
                    <a:pt x="198323" y="647623"/>
                  </a:lnTo>
                  <a:lnTo>
                    <a:pt x="0" y="647623"/>
                  </a:lnTo>
                  <a:lnTo>
                    <a:pt x="0" y="781545"/>
                  </a:lnTo>
                  <a:lnTo>
                    <a:pt x="198323" y="781545"/>
                  </a:lnTo>
                  <a:lnTo>
                    <a:pt x="198323" y="806361"/>
                  </a:lnTo>
                  <a:lnTo>
                    <a:pt x="0" y="806361"/>
                  </a:lnTo>
                  <a:lnTo>
                    <a:pt x="0" y="942378"/>
                  </a:lnTo>
                  <a:lnTo>
                    <a:pt x="3692995" y="942378"/>
                  </a:lnTo>
                  <a:lnTo>
                    <a:pt x="3692995" y="820610"/>
                  </a:lnTo>
                  <a:lnTo>
                    <a:pt x="3692995" y="806462"/>
                  </a:lnTo>
                  <a:lnTo>
                    <a:pt x="3494557" y="806361"/>
                  </a:lnTo>
                  <a:lnTo>
                    <a:pt x="3494557" y="781545"/>
                  </a:lnTo>
                  <a:lnTo>
                    <a:pt x="3692995" y="781545"/>
                  </a:lnTo>
                  <a:lnTo>
                    <a:pt x="3692995" y="647623"/>
                  </a:lnTo>
                  <a:lnTo>
                    <a:pt x="3494557" y="647623"/>
                  </a:lnTo>
                  <a:lnTo>
                    <a:pt x="3494557" y="622820"/>
                  </a:lnTo>
                  <a:lnTo>
                    <a:pt x="3692995" y="622820"/>
                  </a:lnTo>
                  <a:lnTo>
                    <a:pt x="3692995" y="482930"/>
                  </a:lnTo>
                  <a:lnTo>
                    <a:pt x="3494557" y="482930"/>
                  </a:lnTo>
                  <a:lnTo>
                    <a:pt x="3494557" y="458101"/>
                  </a:lnTo>
                  <a:lnTo>
                    <a:pt x="3692995" y="458101"/>
                  </a:lnTo>
                  <a:lnTo>
                    <a:pt x="3692995" y="320408"/>
                  </a:lnTo>
                  <a:lnTo>
                    <a:pt x="3494557" y="320408"/>
                  </a:lnTo>
                  <a:lnTo>
                    <a:pt x="3494557" y="295605"/>
                  </a:lnTo>
                  <a:lnTo>
                    <a:pt x="3692995" y="295605"/>
                  </a:lnTo>
                  <a:lnTo>
                    <a:pt x="3692995" y="162204"/>
                  </a:lnTo>
                  <a:lnTo>
                    <a:pt x="3494557" y="162204"/>
                  </a:lnTo>
                  <a:lnTo>
                    <a:pt x="3494557" y="137388"/>
                  </a:lnTo>
                  <a:lnTo>
                    <a:pt x="3692995" y="137388"/>
                  </a:lnTo>
                  <a:lnTo>
                    <a:pt x="3692995" y="134556"/>
                  </a:lnTo>
                  <a:lnTo>
                    <a:pt x="3692995" y="120523"/>
                  </a:lnTo>
                  <a:lnTo>
                    <a:pt x="3692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1643501" y="4378574"/>
            <a:ext cx="79502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100" b="0" spc="-10" dirty="0">
                <a:solidFill>
                  <a:srgbClr val="C1272C"/>
                </a:solidFill>
                <a:latin typeface="Montserrat Light"/>
                <a:cs typeface="Montserrat Light"/>
              </a:rPr>
              <a:t>01</a:t>
            </a:r>
            <a:endParaRPr sz="6100">
              <a:latin typeface="Montserrat Light"/>
              <a:cs typeface="Montserrat Ligh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855097" y="4624331"/>
            <a:ext cx="5401310" cy="379976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R="5080">
              <a:lnSpc>
                <a:spcPts val="2870"/>
              </a:lnSpc>
              <a:spcBef>
                <a:spcPts val="195"/>
              </a:spcBef>
            </a:pPr>
            <a:r>
              <a:rPr lang="pt-BR" sz="2400" b="1" spc="-20" dirty="0">
                <a:solidFill>
                  <a:srgbClr val="4D4D4D"/>
                </a:solidFill>
                <a:latin typeface="Montserrat"/>
                <a:cs typeface="Montserrat"/>
              </a:rPr>
              <a:t>BANCO NÃO RELACIONAL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1562143" y="6772285"/>
            <a:ext cx="95758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100" b="0" spc="-10" dirty="0">
                <a:solidFill>
                  <a:srgbClr val="C1272C"/>
                </a:solidFill>
                <a:latin typeface="Montserrat Light"/>
                <a:cs typeface="Montserrat Light"/>
              </a:rPr>
              <a:t>02</a:t>
            </a:r>
            <a:endParaRPr sz="6100">
              <a:latin typeface="Montserrat Light"/>
              <a:cs typeface="Montserrat Ligh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2855097" y="7066708"/>
            <a:ext cx="5401310" cy="379976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R="5080">
              <a:lnSpc>
                <a:spcPts val="2870"/>
              </a:lnSpc>
              <a:spcBef>
                <a:spcPts val="195"/>
              </a:spcBef>
            </a:pPr>
            <a:r>
              <a:rPr lang="pt-BR" sz="2400" b="1" spc="-20" dirty="0">
                <a:solidFill>
                  <a:srgbClr val="4D4D4D"/>
                </a:solidFill>
                <a:latin typeface="Montserrat"/>
                <a:cs typeface="Montserrat"/>
              </a:rPr>
              <a:t>TESTES DE SOFTWARE</a:t>
            </a:r>
            <a:endParaRPr sz="2400" b="1" dirty="0">
              <a:latin typeface="Montserrat"/>
              <a:cs typeface="Montserra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567567" y="9165998"/>
            <a:ext cx="93980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100" b="0" spc="-65" dirty="0">
                <a:solidFill>
                  <a:srgbClr val="C1272C"/>
                </a:solidFill>
                <a:latin typeface="Montserrat Light"/>
                <a:cs typeface="Montserrat Light"/>
              </a:rPr>
              <a:t>03</a:t>
            </a:r>
            <a:endParaRPr sz="6100">
              <a:latin typeface="Montserrat Light"/>
              <a:cs typeface="Montserrat Ligh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855097" y="9281155"/>
            <a:ext cx="5401310" cy="751872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R="5080">
              <a:lnSpc>
                <a:spcPts val="2870"/>
              </a:lnSpc>
              <a:spcBef>
                <a:spcPts val="195"/>
              </a:spcBef>
            </a:pPr>
            <a:r>
              <a:rPr lang="pt-BR" sz="2400" b="1" spc="-20" dirty="0">
                <a:solidFill>
                  <a:srgbClr val="4D4D4D"/>
                </a:solidFill>
                <a:latin typeface="Montserrat"/>
                <a:cs typeface="Montserrat"/>
              </a:rPr>
              <a:t>REQUISITOS E MODELAGEM DE SOFTWARE</a:t>
            </a:r>
            <a:endParaRPr sz="2400" b="1" dirty="0">
              <a:latin typeface="Montserrat"/>
              <a:cs typeface="Montserrat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11086437" y="797973"/>
            <a:ext cx="8650829" cy="2019784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lang="pt-BR" b="1" spc="-15" dirty="0">
                <a:latin typeface="Montserrat ExtraBold"/>
                <a:cs typeface="Montserrat ExtraBold"/>
              </a:rPr>
              <a:t>INTRODUÇÃO</a:t>
            </a: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lang="pt-BR" spc="-20" dirty="0"/>
              <a:t>CONTEÚDO TÉCNICO</a:t>
            </a:r>
            <a:endParaRPr lang="pt-BR" spc="-40" dirty="0"/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7E7AC921-C993-4D55-A7D6-2C6AB3B768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" y="0"/>
            <a:ext cx="10071905" cy="111518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8167370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167290"/>
            <a:ext cx="20104100" cy="2984500"/>
          </a:xfrm>
          <a:custGeom>
            <a:avLst/>
            <a:gdLst/>
            <a:ahLst/>
            <a:cxnLst/>
            <a:rect l="l" t="t" r="r" b="b"/>
            <a:pathLst>
              <a:path w="20104100" h="2984500">
                <a:moveTo>
                  <a:pt x="0" y="2984202"/>
                </a:moveTo>
                <a:lnTo>
                  <a:pt x="20104099" y="2984202"/>
                </a:lnTo>
                <a:lnTo>
                  <a:pt x="20104099" y="0"/>
                </a:lnTo>
                <a:lnTo>
                  <a:pt x="0" y="0"/>
                </a:lnTo>
                <a:lnTo>
                  <a:pt x="0" y="2984202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5363992" y="1047088"/>
            <a:ext cx="3693160" cy="942975"/>
            <a:chOff x="15363992" y="1047088"/>
            <a:chExt cx="3693160" cy="942975"/>
          </a:xfrm>
        </p:grpSpPr>
        <p:sp>
          <p:nvSpPr>
            <p:cNvPr id="5" name="object 5"/>
            <p:cNvSpPr/>
            <p:nvPr/>
          </p:nvSpPr>
          <p:spPr>
            <a:xfrm>
              <a:off x="15364065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63990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61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61" y="685812"/>
                  </a:lnTo>
                  <a:lnTo>
                    <a:pt x="198361" y="660984"/>
                  </a:lnTo>
                  <a:close/>
                </a:path>
                <a:path w="3693159" h="700405">
                  <a:moveTo>
                    <a:pt x="198361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61" y="527050"/>
                  </a:lnTo>
                  <a:lnTo>
                    <a:pt x="198361" y="502246"/>
                  </a:lnTo>
                  <a:close/>
                </a:path>
                <a:path w="3693159" h="700405">
                  <a:moveTo>
                    <a:pt x="198361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61" y="362356"/>
                  </a:lnTo>
                  <a:lnTo>
                    <a:pt x="198361" y="337540"/>
                  </a:lnTo>
                  <a:close/>
                </a:path>
                <a:path w="3693159" h="700405">
                  <a:moveTo>
                    <a:pt x="198361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61" y="199898"/>
                  </a:lnTo>
                  <a:lnTo>
                    <a:pt x="198361" y="175044"/>
                  </a:lnTo>
                  <a:close/>
                </a:path>
                <a:path w="3693159" h="700405">
                  <a:moveTo>
                    <a:pt x="198361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61" y="41592"/>
                  </a:lnTo>
                  <a:lnTo>
                    <a:pt x="198361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5611" y="119291"/>
                  </a:lnTo>
                  <a:lnTo>
                    <a:pt x="870216" y="56515"/>
                  </a:lnTo>
                  <a:lnTo>
                    <a:pt x="804722" y="18783"/>
                  </a:lnTo>
                  <a:lnTo>
                    <a:pt x="764209" y="8001"/>
                  </a:lnTo>
                  <a:lnTo>
                    <a:pt x="720382" y="1905"/>
                  </a:lnTo>
                  <a:lnTo>
                    <a:pt x="674649" y="0"/>
                  </a:lnTo>
                  <a:lnTo>
                    <a:pt x="627646" y="1714"/>
                  </a:lnTo>
                  <a:lnTo>
                    <a:pt x="580986" y="7264"/>
                  </a:lnTo>
                  <a:lnTo>
                    <a:pt x="535609" y="17233"/>
                  </a:lnTo>
                  <a:lnTo>
                    <a:pt x="492480" y="32207"/>
                  </a:lnTo>
                  <a:lnTo>
                    <a:pt x="452551" y="52793"/>
                  </a:lnTo>
                  <a:lnTo>
                    <a:pt x="416788" y="79552"/>
                  </a:lnTo>
                  <a:lnTo>
                    <a:pt x="386118" y="113106"/>
                  </a:lnTo>
                  <a:lnTo>
                    <a:pt x="361518" y="154012"/>
                  </a:lnTo>
                  <a:lnTo>
                    <a:pt x="343928" y="202895"/>
                  </a:lnTo>
                  <a:lnTo>
                    <a:pt x="339191" y="254914"/>
                  </a:lnTo>
                  <a:lnTo>
                    <a:pt x="348361" y="300837"/>
                  </a:lnTo>
                  <a:lnTo>
                    <a:pt x="371944" y="338734"/>
                  </a:lnTo>
                  <a:lnTo>
                    <a:pt x="410489" y="366699"/>
                  </a:lnTo>
                  <a:lnTo>
                    <a:pt x="460273" y="387223"/>
                  </a:lnTo>
                  <a:lnTo>
                    <a:pt x="508939" y="402183"/>
                  </a:lnTo>
                  <a:lnTo>
                    <a:pt x="594931" y="424510"/>
                  </a:lnTo>
                  <a:lnTo>
                    <a:pt x="628256" y="436435"/>
                  </a:lnTo>
                  <a:lnTo>
                    <a:pt x="652449" y="451891"/>
                  </a:lnTo>
                  <a:lnTo>
                    <a:pt x="665530" y="473189"/>
                  </a:lnTo>
                  <a:lnTo>
                    <a:pt x="665492" y="502577"/>
                  </a:lnTo>
                  <a:lnTo>
                    <a:pt x="650049" y="531888"/>
                  </a:lnTo>
                  <a:lnTo>
                    <a:pt x="622071" y="552818"/>
                  </a:lnTo>
                  <a:lnTo>
                    <a:pt x="587794" y="565378"/>
                  </a:lnTo>
                  <a:lnTo>
                    <a:pt x="553504" y="569556"/>
                  </a:lnTo>
                  <a:lnTo>
                    <a:pt x="508876" y="563194"/>
                  </a:lnTo>
                  <a:lnTo>
                    <a:pt x="477100" y="544436"/>
                  </a:lnTo>
                  <a:lnTo>
                    <a:pt x="460578" y="513829"/>
                  </a:lnTo>
                  <a:lnTo>
                    <a:pt x="461683" y="471868"/>
                  </a:lnTo>
                  <a:lnTo>
                    <a:pt x="275539" y="471868"/>
                  </a:lnTo>
                  <a:lnTo>
                    <a:pt x="269430" y="527735"/>
                  </a:lnTo>
                  <a:lnTo>
                    <a:pt x="274370" y="574230"/>
                  </a:lnTo>
                  <a:lnTo>
                    <a:pt x="289217" y="612089"/>
                  </a:lnTo>
                  <a:lnTo>
                    <a:pt x="312877" y="642086"/>
                  </a:lnTo>
                  <a:lnTo>
                    <a:pt x="344208" y="664946"/>
                  </a:lnTo>
                  <a:lnTo>
                    <a:pt x="382117" y="681418"/>
                  </a:lnTo>
                  <a:lnTo>
                    <a:pt x="425475" y="692264"/>
                  </a:lnTo>
                  <a:lnTo>
                    <a:pt x="473151" y="698233"/>
                  </a:lnTo>
                  <a:lnTo>
                    <a:pt x="524052" y="700049"/>
                  </a:lnTo>
                  <a:lnTo>
                    <a:pt x="575627" y="697547"/>
                  </a:lnTo>
                  <a:lnTo>
                    <a:pt x="626084" y="690016"/>
                  </a:lnTo>
                  <a:lnTo>
                    <a:pt x="674420" y="677392"/>
                  </a:lnTo>
                  <a:lnTo>
                    <a:pt x="719607" y="659612"/>
                  </a:lnTo>
                  <a:lnTo>
                    <a:pt x="760666" y="636625"/>
                  </a:lnTo>
                  <a:lnTo>
                    <a:pt x="796582" y="608368"/>
                  </a:lnTo>
                  <a:lnTo>
                    <a:pt x="826350" y="574776"/>
                  </a:lnTo>
                  <a:lnTo>
                    <a:pt x="829373" y="569556"/>
                  </a:lnTo>
                  <a:lnTo>
                    <a:pt x="848956" y="535813"/>
                  </a:lnTo>
                  <a:lnTo>
                    <a:pt x="863409" y="491388"/>
                  </a:lnTo>
                  <a:lnTo>
                    <a:pt x="869175" y="436956"/>
                  </a:lnTo>
                  <a:lnTo>
                    <a:pt x="862253" y="393573"/>
                  </a:lnTo>
                  <a:lnTo>
                    <a:pt x="844715" y="359727"/>
                  </a:lnTo>
                  <a:lnTo>
                    <a:pt x="786180" y="314388"/>
                  </a:lnTo>
                  <a:lnTo>
                    <a:pt x="749388" y="299808"/>
                  </a:lnTo>
                  <a:lnTo>
                    <a:pt x="710361" y="288569"/>
                  </a:lnTo>
                  <a:lnTo>
                    <a:pt x="634009" y="269887"/>
                  </a:lnTo>
                  <a:lnTo>
                    <a:pt x="598487" y="259105"/>
                  </a:lnTo>
                  <a:lnTo>
                    <a:pt x="566508" y="244411"/>
                  </a:lnTo>
                  <a:lnTo>
                    <a:pt x="545198" y="222910"/>
                  </a:lnTo>
                  <a:lnTo>
                    <a:pt x="541705" y="191706"/>
                  </a:lnTo>
                  <a:lnTo>
                    <a:pt x="553237" y="167970"/>
                  </a:lnTo>
                  <a:lnTo>
                    <a:pt x="574865" y="148424"/>
                  </a:lnTo>
                  <a:lnTo>
                    <a:pt x="603186" y="135166"/>
                  </a:lnTo>
                  <a:lnTo>
                    <a:pt x="634784" y="130289"/>
                  </a:lnTo>
                  <a:lnTo>
                    <a:pt x="656831" y="131673"/>
                  </a:lnTo>
                  <a:lnTo>
                    <a:pt x="701929" y="151714"/>
                  </a:lnTo>
                  <a:lnTo>
                    <a:pt x="716394" y="192925"/>
                  </a:lnTo>
                  <a:lnTo>
                    <a:pt x="713587" y="211251"/>
                  </a:lnTo>
                  <a:lnTo>
                    <a:pt x="899706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111" y="13944"/>
                  </a:lnTo>
                  <a:lnTo>
                    <a:pt x="926261" y="685927"/>
                  </a:lnTo>
                  <a:lnTo>
                    <a:pt x="1438135" y="685927"/>
                  </a:lnTo>
                  <a:lnTo>
                    <a:pt x="1465897" y="555599"/>
                  </a:lnTo>
                  <a:lnTo>
                    <a:pt x="1140142" y="555599"/>
                  </a:lnTo>
                  <a:lnTo>
                    <a:pt x="1170393" y="413207"/>
                  </a:lnTo>
                  <a:lnTo>
                    <a:pt x="1470075" y="413207"/>
                  </a:lnTo>
                  <a:lnTo>
                    <a:pt x="1497685" y="282956"/>
                  </a:lnTo>
                  <a:lnTo>
                    <a:pt x="1198003" y="282956"/>
                  </a:lnTo>
                  <a:lnTo>
                    <a:pt x="1227467" y="144233"/>
                  </a:lnTo>
                  <a:lnTo>
                    <a:pt x="1553222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37" y="512775"/>
                  </a:lnTo>
                  <a:lnTo>
                    <a:pt x="2065566" y="514680"/>
                  </a:lnTo>
                  <a:lnTo>
                    <a:pt x="1984082" y="171272"/>
                  </a:lnTo>
                  <a:lnTo>
                    <a:pt x="1946757" y="13944"/>
                  </a:lnTo>
                  <a:lnTo>
                    <a:pt x="1686140" y="13944"/>
                  </a:lnTo>
                  <a:lnTo>
                    <a:pt x="1543291" y="685927"/>
                  </a:lnTo>
                  <a:lnTo>
                    <a:pt x="1710829" y="685927"/>
                  </a:lnTo>
                  <a:lnTo>
                    <a:pt x="1820189" y="171272"/>
                  </a:lnTo>
                  <a:lnTo>
                    <a:pt x="1822043" y="171272"/>
                  </a:lnTo>
                  <a:lnTo>
                    <a:pt x="1940687" y="685927"/>
                  </a:lnTo>
                  <a:lnTo>
                    <a:pt x="2198509" y="685927"/>
                  </a:lnTo>
                  <a:lnTo>
                    <a:pt x="2234920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62" y="685927"/>
                  </a:moveTo>
                  <a:lnTo>
                    <a:pt x="3001060" y="554685"/>
                  </a:lnTo>
                  <a:lnTo>
                    <a:pt x="2977337" y="424395"/>
                  </a:lnTo>
                  <a:lnTo>
                    <a:pt x="2926486" y="145148"/>
                  </a:lnTo>
                  <a:lnTo>
                    <a:pt x="2902585" y="13944"/>
                  </a:lnTo>
                  <a:lnTo>
                    <a:pt x="2779890" y="13944"/>
                  </a:lnTo>
                  <a:lnTo>
                    <a:pt x="2779890" y="424395"/>
                  </a:lnTo>
                  <a:lnTo>
                    <a:pt x="2600261" y="424395"/>
                  </a:lnTo>
                  <a:lnTo>
                    <a:pt x="2750870" y="145148"/>
                  </a:lnTo>
                  <a:lnTo>
                    <a:pt x="2753652" y="145148"/>
                  </a:lnTo>
                  <a:lnTo>
                    <a:pt x="2779890" y="424395"/>
                  </a:lnTo>
                  <a:lnTo>
                    <a:pt x="2779890" y="13944"/>
                  </a:lnTo>
                  <a:lnTo>
                    <a:pt x="2675483" y="13944"/>
                  </a:lnTo>
                  <a:lnTo>
                    <a:pt x="2267356" y="685927"/>
                  </a:lnTo>
                  <a:lnTo>
                    <a:pt x="2453525" y="685927"/>
                  </a:lnTo>
                  <a:lnTo>
                    <a:pt x="2525179" y="554685"/>
                  </a:lnTo>
                  <a:lnTo>
                    <a:pt x="2797886" y="554685"/>
                  </a:lnTo>
                  <a:lnTo>
                    <a:pt x="2814637" y="685927"/>
                  </a:lnTo>
                  <a:lnTo>
                    <a:pt x="3024962" y="685927"/>
                  </a:lnTo>
                  <a:close/>
                </a:path>
                <a:path w="3693159" h="700405">
                  <a:moveTo>
                    <a:pt x="3424682" y="13944"/>
                  </a:moveTo>
                  <a:lnTo>
                    <a:pt x="3238563" y="13944"/>
                  </a:lnTo>
                  <a:lnTo>
                    <a:pt x="3095675" y="685927"/>
                  </a:lnTo>
                  <a:lnTo>
                    <a:pt x="3281832" y="685927"/>
                  </a:lnTo>
                  <a:lnTo>
                    <a:pt x="3424682" y="13944"/>
                  </a:lnTo>
                  <a:close/>
                </a:path>
                <a:path w="3693159" h="700405">
                  <a:moveTo>
                    <a:pt x="3692931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31" y="685812"/>
                  </a:lnTo>
                  <a:lnTo>
                    <a:pt x="3692931" y="660984"/>
                  </a:lnTo>
                  <a:close/>
                </a:path>
                <a:path w="3693159" h="700405">
                  <a:moveTo>
                    <a:pt x="3692931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31" y="527050"/>
                  </a:lnTo>
                  <a:lnTo>
                    <a:pt x="3692931" y="502246"/>
                  </a:lnTo>
                  <a:close/>
                </a:path>
                <a:path w="3693159" h="700405">
                  <a:moveTo>
                    <a:pt x="3692931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31" y="362356"/>
                  </a:lnTo>
                  <a:lnTo>
                    <a:pt x="3692931" y="337540"/>
                  </a:lnTo>
                  <a:close/>
                </a:path>
                <a:path w="3693159" h="700405">
                  <a:moveTo>
                    <a:pt x="3692931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31" y="199898"/>
                  </a:lnTo>
                  <a:lnTo>
                    <a:pt x="3692931" y="175044"/>
                  </a:lnTo>
                  <a:close/>
                </a:path>
                <a:path w="3693159" h="700405">
                  <a:moveTo>
                    <a:pt x="3692931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31" y="41592"/>
                  </a:lnTo>
                  <a:lnTo>
                    <a:pt x="3692931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61772" y="5821812"/>
            <a:ext cx="7329805" cy="5487035"/>
            <a:chOff x="261772" y="5821812"/>
            <a:chExt cx="7329805" cy="548703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772" y="5821812"/>
              <a:ext cx="7329619" cy="548674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47088" y="6609380"/>
              <a:ext cx="5759450" cy="4542155"/>
            </a:xfrm>
            <a:custGeom>
              <a:avLst/>
              <a:gdLst/>
              <a:ahLst/>
              <a:cxnLst/>
              <a:rect l="l" t="t" r="r" b="b"/>
              <a:pathLst>
                <a:path w="5759450" h="4542155">
                  <a:moveTo>
                    <a:pt x="0" y="4542113"/>
                  </a:moveTo>
                  <a:lnTo>
                    <a:pt x="5758986" y="4542113"/>
                  </a:lnTo>
                  <a:lnTo>
                    <a:pt x="5758986" y="0"/>
                  </a:lnTo>
                  <a:lnTo>
                    <a:pt x="0" y="0"/>
                  </a:lnTo>
                  <a:lnTo>
                    <a:pt x="0" y="4542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387239" y="5821812"/>
            <a:ext cx="13455650" cy="5487035"/>
            <a:chOff x="6387239" y="5821812"/>
            <a:chExt cx="13455650" cy="548703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2707" y="5821812"/>
              <a:ext cx="7329619" cy="548674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298024" y="6609380"/>
              <a:ext cx="5759450" cy="4542155"/>
            </a:xfrm>
            <a:custGeom>
              <a:avLst/>
              <a:gdLst/>
              <a:ahLst/>
              <a:cxnLst/>
              <a:rect l="l" t="t" r="r" b="b"/>
              <a:pathLst>
                <a:path w="5759450" h="4542155">
                  <a:moveTo>
                    <a:pt x="0" y="4542113"/>
                  </a:moveTo>
                  <a:lnTo>
                    <a:pt x="5758986" y="4542113"/>
                  </a:lnTo>
                  <a:lnTo>
                    <a:pt x="5758986" y="0"/>
                  </a:lnTo>
                  <a:lnTo>
                    <a:pt x="0" y="0"/>
                  </a:lnTo>
                  <a:lnTo>
                    <a:pt x="0" y="4542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7239" y="5821812"/>
              <a:ext cx="7329619" cy="548674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172556" y="6609380"/>
              <a:ext cx="5759450" cy="4542155"/>
            </a:xfrm>
            <a:custGeom>
              <a:avLst/>
              <a:gdLst/>
              <a:ahLst/>
              <a:cxnLst/>
              <a:rect l="l" t="t" r="r" b="b"/>
              <a:pathLst>
                <a:path w="5759450" h="4542155">
                  <a:moveTo>
                    <a:pt x="0" y="4542113"/>
                  </a:moveTo>
                  <a:lnTo>
                    <a:pt x="5758986" y="4542113"/>
                  </a:lnTo>
                  <a:lnTo>
                    <a:pt x="5758986" y="0"/>
                  </a:lnTo>
                  <a:lnTo>
                    <a:pt x="0" y="0"/>
                  </a:lnTo>
                  <a:lnTo>
                    <a:pt x="0" y="4542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35594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7367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9139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5594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7367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9139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5594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7367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9139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5594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367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9139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5594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7367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139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594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7367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9139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5594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7367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9139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5594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7367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9139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92606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554378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816150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292606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554378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816150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292606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554378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816150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292606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554378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816150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92606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54378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816150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292606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554378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816150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9292606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554378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816150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292606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554378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816150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088" y="3383190"/>
            <a:ext cx="5758986" cy="3235503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72556" y="3383190"/>
            <a:ext cx="5758986" cy="3235503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98023" y="3383190"/>
            <a:ext cx="5758986" cy="3235503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2879493" y="8718996"/>
            <a:ext cx="2094230" cy="0"/>
          </a:xfrm>
          <a:custGeom>
            <a:avLst/>
            <a:gdLst/>
            <a:ahLst/>
            <a:cxnLst/>
            <a:rect l="l" t="t" r="r" b="b"/>
            <a:pathLst>
              <a:path w="2094229">
                <a:moveTo>
                  <a:pt x="0" y="0"/>
                </a:moveTo>
                <a:lnTo>
                  <a:pt x="2094177" y="0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573934" y="9151492"/>
            <a:ext cx="4705985" cy="1495666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07010" marR="200025" algn="ctr">
              <a:lnSpc>
                <a:spcPts val="2870"/>
              </a:lnSpc>
              <a:spcBef>
                <a:spcPts val="195"/>
              </a:spcBef>
            </a:pPr>
            <a:r>
              <a:rPr lang="pt-BR" sz="2400" spc="-20" dirty="0">
                <a:solidFill>
                  <a:srgbClr val="4D4D4D"/>
                </a:solidFill>
                <a:latin typeface="Montserrat"/>
                <a:cs typeface="Montserrat"/>
              </a:rPr>
              <a:t>PROJETO PARA APRENDIZAGEM DE MODELAGEM, RQUISITOS E AZURE DEVOPS</a:t>
            </a:r>
            <a:endParaRPr sz="2400" dirty="0">
              <a:latin typeface="Montserrat"/>
              <a:cs typeface="Montserra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829388" y="7163492"/>
            <a:ext cx="4194810" cy="54527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77569" marR="5080" indent="-865505" algn="ctr">
              <a:lnSpc>
                <a:spcPct val="100800"/>
              </a:lnSpc>
              <a:spcBef>
                <a:spcPts val="90"/>
              </a:spcBef>
            </a:pPr>
            <a:r>
              <a:rPr lang="pt-BR" sz="3600" b="1" spc="15" dirty="0">
                <a:solidFill>
                  <a:srgbClr val="333333"/>
                </a:solidFill>
                <a:latin typeface="Montserrat Light"/>
                <a:cs typeface="Montserrat Light"/>
              </a:rPr>
              <a:t>PROJETO</a:t>
            </a:r>
            <a:r>
              <a:rPr lang="pt-BR" sz="3600" b="0" spc="15" dirty="0">
                <a:solidFill>
                  <a:srgbClr val="333333"/>
                </a:solidFill>
                <a:latin typeface="Montserrat Light"/>
                <a:cs typeface="Montserrat Light"/>
              </a:rPr>
              <a:t> 1</a:t>
            </a:r>
            <a:endParaRPr sz="3600" dirty="0">
              <a:latin typeface="Montserrat ExtraBold"/>
              <a:cs typeface="Montserrat ExtraBold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5130429" y="8718996"/>
            <a:ext cx="2094230" cy="0"/>
          </a:xfrm>
          <a:custGeom>
            <a:avLst/>
            <a:gdLst/>
            <a:ahLst/>
            <a:cxnLst/>
            <a:rect l="l" t="t" r="r" b="b"/>
            <a:pathLst>
              <a:path w="2094230">
                <a:moveTo>
                  <a:pt x="0" y="0"/>
                </a:moveTo>
                <a:lnTo>
                  <a:pt x="2094177" y="0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3824870" y="9151492"/>
            <a:ext cx="4705985" cy="751872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07010" marR="200025" algn="ctr">
              <a:lnSpc>
                <a:spcPts val="2870"/>
              </a:lnSpc>
              <a:spcBef>
                <a:spcPts val="195"/>
              </a:spcBef>
            </a:pPr>
            <a:r>
              <a:rPr lang="pt-BR" sz="2400" spc="-20" dirty="0">
                <a:solidFill>
                  <a:srgbClr val="4D4D4D"/>
                </a:solidFill>
                <a:latin typeface="Montserrat"/>
                <a:cs typeface="Montserrat"/>
              </a:rPr>
              <a:t>PROJETO FINAL PARA CONCLUSÃO DO CURSO</a:t>
            </a:r>
            <a:endParaRPr sz="2400" dirty="0">
              <a:latin typeface="Montserrat"/>
              <a:cs typeface="Montserrat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4080325" y="7163492"/>
            <a:ext cx="4194810" cy="54527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77569" marR="5080" indent="-865505" algn="ctr">
              <a:lnSpc>
                <a:spcPct val="100800"/>
              </a:lnSpc>
              <a:spcBef>
                <a:spcPts val="90"/>
              </a:spcBef>
            </a:pPr>
            <a:r>
              <a:rPr lang="pt-BR" sz="3600" b="1" spc="15" dirty="0">
                <a:solidFill>
                  <a:srgbClr val="333333"/>
                </a:solidFill>
                <a:latin typeface="Montserrat Light"/>
                <a:cs typeface="Montserrat Light"/>
              </a:rPr>
              <a:t>PROJETO FINAL</a:t>
            </a:r>
            <a:endParaRPr sz="3600" b="1" dirty="0">
              <a:latin typeface="Montserrat ExtraBold"/>
              <a:cs typeface="Montserrat ExtraBold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004961" y="8718996"/>
            <a:ext cx="2094230" cy="0"/>
          </a:xfrm>
          <a:custGeom>
            <a:avLst/>
            <a:gdLst/>
            <a:ahLst/>
            <a:cxnLst/>
            <a:rect l="l" t="t" r="r" b="b"/>
            <a:pathLst>
              <a:path w="2094229">
                <a:moveTo>
                  <a:pt x="0" y="0"/>
                </a:moveTo>
                <a:lnTo>
                  <a:pt x="2094177" y="0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699402" y="9151492"/>
            <a:ext cx="4705985" cy="1123769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07010" marR="200025" algn="ctr">
              <a:lnSpc>
                <a:spcPts val="2870"/>
              </a:lnSpc>
              <a:spcBef>
                <a:spcPts val="195"/>
              </a:spcBef>
            </a:pPr>
            <a:r>
              <a:rPr lang="pt-BR" sz="2400" spc="-20" dirty="0">
                <a:solidFill>
                  <a:srgbClr val="4D4D4D"/>
                </a:solidFill>
                <a:latin typeface="Montserrat"/>
                <a:cs typeface="Montserrat"/>
              </a:rPr>
              <a:t>PROJETO PARA FIXAÇÃO DOS CONCEITOS APLICADOS NO PROJETO 1</a:t>
            </a:r>
            <a:endParaRPr sz="2400" dirty="0">
              <a:latin typeface="Montserrat"/>
              <a:cs typeface="Montserra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954856" y="7163492"/>
            <a:ext cx="4194810" cy="54527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77569" marR="5080" indent="-865505" algn="ctr">
              <a:lnSpc>
                <a:spcPct val="100800"/>
              </a:lnSpc>
              <a:spcBef>
                <a:spcPts val="90"/>
              </a:spcBef>
            </a:pPr>
            <a:r>
              <a:rPr lang="pt-BR" sz="3600" b="1" spc="15" dirty="0">
                <a:solidFill>
                  <a:srgbClr val="333333"/>
                </a:solidFill>
                <a:latin typeface="Montserrat Light"/>
                <a:cs typeface="Montserrat Light"/>
              </a:rPr>
              <a:t>PROJETO 2</a:t>
            </a:r>
            <a:endParaRPr sz="3600" b="1" dirty="0">
              <a:latin typeface="Montserrat ExtraBold"/>
              <a:cs typeface="Montserrat ExtraBold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032827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spc="-15" dirty="0">
                <a:latin typeface="Montserrat ExtraBold"/>
                <a:cs typeface="Montserrat ExtraBold"/>
              </a:rPr>
              <a:t>INTRODUÇÃO</a:t>
            </a:r>
            <a:endParaRPr sz="4950" dirty="0"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b="0" spc="-25" dirty="0">
                <a:latin typeface="Montserrat"/>
                <a:cs typeface="Montserrat"/>
              </a:rPr>
              <a:t>PROJETOS</a:t>
            </a:r>
            <a:endParaRPr sz="4950" dirty="0">
              <a:latin typeface="Montserrat"/>
              <a:cs typeface="Montserrat"/>
            </a:endParaRPr>
          </a:p>
        </p:txBody>
      </p:sp>
      <p:pic>
        <p:nvPicPr>
          <p:cNvPr id="79" name="Imagem 78">
            <a:extLst>
              <a:ext uri="{FF2B5EF4-FFF2-40B4-BE49-F238E27FC236}">
                <a16:creationId xmlns:a16="http://schemas.microsoft.com/office/drawing/2014/main" id="{9271B400-63C1-485D-A6C1-9C8255B930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34" y="3374491"/>
            <a:ext cx="5811693" cy="3244202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DDCB8BAF-CFF5-4251-B265-497FEF9C9C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15" y="3381186"/>
            <a:ext cx="5758986" cy="3244203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13A241A9-9312-44DF-B4DB-3E8D8AF80E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558" y="3385931"/>
            <a:ext cx="5758986" cy="32327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8167370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364003" y="1047088"/>
            <a:ext cx="3693160" cy="942975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0" y="2870249"/>
            <a:ext cx="20104100" cy="8439101"/>
            <a:chOff x="0" y="2869871"/>
            <a:chExt cx="20104100" cy="8439101"/>
          </a:xfrm>
        </p:grpSpPr>
        <p:sp>
          <p:nvSpPr>
            <p:cNvPr id="8" name="object 8"/>
            <p:cNvSpPr/>
            <p:nvPr/>
          </p:nvSpPr>
          <p:spPr>
            <a:xfrm>
              <a:off x="0" y="8167290"/>
              <a:ext cx="20104100" cy="2984500"/>
            </a:xfrm>
            <a:custGeom>
              <a:avLst/>
              <a:gdLst/>
              <a:ahLst/>
              <a:cxnLst/>
              <a:rect l="l" t="t" r="r" b="b"/>
              <a:pathLst>
                <a:path w="20104100" h="2984500">
                  <a:moveTo>
                    <a:pt x="0" y="2984202"/>
                  </a:moveTo>
                  <a:lnTo>
                    <a:pt x="20104099" y="2984202"/>
                  </a:lnTo>
                  <a:lnTo>
                    <a:pt x="20104099" y="0"/>
                  </a:lnTo>
                  <a:lnTo>
                    <a:pt x="0" y="0"/>
                  </a:lnTo>
                  <a:lnTo>
                    <a:pt x="0" y="2984202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16940" y="2869871"/>
              <a:ext cx="10820400" cy="6055267"/>
            </a:xfrm>
            <a:custGeom>
              <a:avLst/>
              <a:gdLst/>
              <a:ahLst/>
              <a:cxnLst/>
              <a:rect l="l" t="t" r="r" b="b"/>
              <a:pathLst>
                <a:path w="7235190" h="7591425">
                  <a:moveTo>
                    <a:pt x="0" y="7591391"/>
                  </a:moveTo>
                  <a:lnTo>
                    <a:pt x="7235172" y="7591391"/>
                  </a:lnTo>
                  <a:lnTo>
                    <a:pt x="7235172" y="0"/>
                  </a:lnTo>
                  <a:lnTo>
                    <a:pt x="0" y="0"/>
                  </a:lnTo>
                  <a:lnTo>
                    <a:pt x="0" y="75913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9266420" y="3560108"/>
              <a:ext cx="575945" cy="1885314"/>
            </a:xfrm>
            <a:custGeom>
              <a:avLst/>
              <a:gdLst/>
              <a:ahLst/>
              <a:cxnLst/>
              <a:rect l="l" t="t" r="r" b="b"/>
              <a:pathLst>
                <a:path w="575944" h="1885314">
                  <a:moveTo>
                    <a:pt x="52362" y="1858581"/>
                  </a:moveTo>
                  <a:lnTo>
                    <a:pt x="50304" y="1848396"/>
                  </a:lnTo>
                  <a:lnTo>
                    <a:pt x="44691" y="1840064"/>
                  </a:lnTo>
                  <a:lnTo>
                    <a:pt x="36372" y="1834464"/>
                  </a:lnTo>
                  <a:lnTo>
                    <a:pt x="26174" y="1832406"/>
                  </a:lnTo>
                  <a:lnTo>
                    <a:pt x="15989" y="1834464"/>
                  </a:lnTo>
                  <a:lnTo>
                    <a:pt x="7670" y="1840064"/>
                  </a:lnTo>
                  <a:lnTo>
                    <a:pt x="2057" y="1848396"/>
                  </a:lnTo>
                  <a:lnTo>
                    <a:pt x="0" y="1858581"/>
                  </a:lnTo>
                  <a:lnTo>
                    <a:pt x="2057" y="1868766"/>
                  </a:lnTo>
                  <a:lnTo>
                    <a:pt x="7670" y="1877098"/>
                  </a:lnTo>
                  <a:lnTo>
                    <a:pt x="15989" y="1882698"/>
                  </a:lnTo>
                  <a:lnTo>
                    <a:pt x="26174" y="1884756"/>
                  </a:lnTo>
                  <a:lnTo>
                    <a:pt x="36372" y="1882698"/>
                  </a:lnTo>
                  <a:lnTo>
                    <a:pt x="44691" y="1877098"/>
                  </a:lnTo>
                  <a:lnTo>
                    <a:pt x="50304" y="1868766"/>
                  </a:lnTo>
                  <a:lnTo>
                    <a:pt x="52362" y="1858581"/>
                  </a:lnTo>
                  <a:close/>
                </a:path>
                <a:path w="575944" h="1885314">
                  <a:moveTo>
                    <a:pt x="52362" y="1596809"/>
                  </a:moveTo>
                  <a:lnTo>
                    <a:pt x="50304" y="1586623"/>
                  </a:lnTo>
                  <a:lnTo>
                    <a:pt x="44691" y="1578292"/>
                  </a:lnTo>
                  <a:lnTo>
                    <a:pt x="36372" y="1572691"/>
                  </a:lnTo>
                  <a:lnTo>
                    <a:pt x="26174" y="1570634"/>
                  </a:lnTo>
                  <a:lnTo>
                    <a:pt x="15989" y="1572691"/>
                  </a:lnTo>
                  <a:lnTo>
                    <a:pt x="7670" y="1578292"/>
                  </a:lnTo>
                  <a:lnTo>
                    <a:pt x="2057" y="1586623"/>
                  </a:lnTo>
                  <a:lnTo>
                    <a:pt x="0" y="1596809"/>
                  </a:lnTo>
                  <a:lnTo>
                    <a:pt x="2057" y="1606994"/>
                  </a:lnTo>
                  <a:lnTo>
                    <a:pt x="7670" y="1615325"/>
                  </a:lnTo>
                  <a:lnTo>
                    <a:pt x="15989" y="1620926"/>
                  </a:lnTo>
                  <a:lnTo>
                    <a:pt x="26174" y="1622983"/>
                  </a:lnTo>
                  <a:lnTo>
                    <a:pt x="36372" y="1620926"/>
                  </a:lnTo>
                  <a:lnTo>
                    <a:pt x="44691" y="1615325"/>
                  </a:lnTo>
                  <a:lnTo>
                    <a:pt x="50304" y="1606994"/>
                  </a:lnTo>
                  <a:lnTo>
                    <a:pt x="52362" y="1596809"/>
                  </a:lnTo>
                  <a:close/>
                </a:path>
                <a:path w="575944" h="1885314">
                  <a:moveTo>
                    <a:pt x="52362" y="1335036"/>
                  </a:moveTo>
                  <a:lnTo>
                    <a:pt x="50304" y="1324851"/>
                  </a:lnTo>
                  <a:lnTo>
                    <a:pt x="44691" y="1316520"/>
                  </a:lnTo>
                  <a:lnTo>
                    <a:pt x="36372" y="1310919"/>
                  </a:lnTo>
                  <a:lnTo>
                    <a:pt x="26174" y="1308862"/>
                  </a:lnTo>
                  <a:lnTo>
                    <a:pt x="15989" y="1310919"/>
                  </a:lnTo>
                  <a:lnTo>
                    <a:pt x="7670" y="1316520"/>
                  </a:lnTo>
                  <a:lnTo>
                    <a:pt x="2057" y="1324851"/>
                  </a:lnTo>
                  <a:lnTo>
                    <a:pt x="0" y="1335036"/>
                  </a:lnTo>
                  <a:lnTo>
                    <a:pt x="2057" y="1345222"/>
                  </a:lnTo>
                  <a:lnTo>
                    <a:pt x="7670" y="1353553"/>
                  </a:lnTo>
                  <a:lnTo>
                    <a:pt x="15989" y="1359154"/>
                  </a:lnTo>
                  <a:lnTo>
                    <a:pt x="26174" y="1361211"/>
                  </a:lnTo>
                  <a:lnTo>
                    <a:pt x="36372" y="1359154"/>
                  </a:lnTo>
                  <a:lnTo>
                    <a:pt x="44691" y="1353553"/>
                  </a:lnTo>
                  <a:lnTo>
                    <a:pt x="50304" y="1345222"/>
                  </a:lnTo>
                  <a:lnTo>
                    <a:pt x="52362" y="1335036"/>
                  </a:lnTo>
                  <a:close/>
                </a:path>
                <a:path w="575944" h="1885314">
                  <a:moveTo>
                    <a:pt x="52362" y="1073264"/>
                  </a:moveTo>
                  <a:lnTo>
                    <a:pt x="50304" y="1063078"/>
                  </a:lnTo>
                  <a:lnTo>
                    <a:pt x="44691" y="1054747"/>
                  </a:lnTo>
                  <a:lnTo>
                    <a:pt x="36372" y="1049147"/>
                  </a:lnTo>
                  <a:lnTo>
                    <a:pt x="26174" y="1047089"/>
                  </a:lnTo>
                  <a:lnTo>
                    <a:pt x="15989" y="1049147"/>
                  </a:lnTo>
                  <a:lnTo>
                    <a:pt x="7670" y="1054747"/>
                  </a:lnTo>
                  <a:lnTo>
                    <a:pt x="2057" y="1063078"/>
                  </a:lnTo>
                  <a:lnTo>
                    <a:pt x="0" y="1073264"/>
                  </a:lnTo>
                  <a:lnTo>
                    <a:pt x="2057" y="1083449"/>
                  </a:lnTo>
                  <a:lnTo>
                    <a:pt x="7670" y="1091780"/>
                  </a:lnTo>
                  <a:lnTo>
                    <a:pt x="15989" y="1097381"/>
                  </a:lnTo>
                  <a:lnTo>
                    <a:pt x="26174" y="1099439"/>
                  </a:lnTo>
                  <a:lnTo>
                    <a:pt x="36372" y="1097381"/>
                  </a:lnTo>
                  <a:lnTo>
                    <a:pt x="44691" y="1091780"/>
                  </a:lnTo>
                  <a:lnTo>
                    <a:pt x="50304" y="1083449"/>
                  </a:lnTo>
                  <a:lnTo>
                    <a:pt x="52362" y="1073264"/>
                  </a:lnTo>
                  <a:close/>
                </a:path>
                <a:path w="575944" h="1885314">
                  <a:moveTo>
                    <a:pt x="52362" y="811491"/>
                  </a:moveTo>
                  <a:lnTo>
                    <a:pt x="50304" y="801306"/>
                  </a:lnTo>
                  <a:lnTo>
                    <a:pt x="44691" y="792975"/>
                  </a:lnTo>
                  <a:lnTo>
                    <a:pt x="36372" y="787374"/>
                  </a:lnTo>
                  <a:lnTo>
                    <a:pt x="26174" y="785317"/>
                  </a:lnTo>
                  <a:lnTo>
                    <a:pt x="15989" y="787374"/>
                  </a:lnTo>
                  <a:lnTo>
                    <a:pt x="7670" y="792975"/>
                  </a:lnTo>
                  <a:lnTo>
                    <a:pt x="2057" y="801306"/>
                  </a:lnTo>
                  <a:lnTo>
                    <a:pt x="0" y="811491"/>
                  </a:lnTo>
                  <a:lnTo>
                    <a:pt x="2057" y="821677"/>
                  </a:lnTo>
                  <a:lnTo>
                    <a:pt x="7670" y="830008"/>
                  </a:lnTo>
                  <a:lnTo>
                    <a:pt x="15989" y="835609"/>
                  </a:lnTo>
                  <a:lnTo>
                    <a:pt x="26174" y="837666"/>
                  </a:lnTo>
                  <a:lnTo>
                    <a:pt x="36372" y="835609"/>
                  </a:lnTo>
                  <a:lnTo>
                    <a:pt x="44691" y="830008"/>
                  </a:lnTo>
                  <a:lnTo>
                    <a:pt x="50304" y="821677"/>
                  </a:lnTo>
                  <a:lnTo>
                    <a:pt x="52362" y="811491"/>
                  </a:lnTo>
                  <a:close/>
                </a:path>
                <a:path w="575944" h="1885314">
                  <a:moveTo>
                    <a:pt x="52362" y="549719"/>
                  </a:moveTo>
                  <a:lnTo>
                    <a:pt x="50304" y="539534"/>
                  </a:lnTo>
                  <a:lnTo>
                    <a:pt x="44691" y="531202"/>
                  </a:lnTo>
                  <a:lnTo>
                    <a:pt x="36372" y="525602"/>
                  </a:lnTo>
                  <a:lnTo>
                    <a:pt x="26174" y="523544"/>
                  </a:lnTo>
                  <a:lnTo>
                    <a:pt x="15989" y="525602"/>
                  </a:lnTo>
                  <a:lnTo>
                    <a:pt x="7670" y="531202"/>
                  </a:lnTo>
                  <a:lnTo>
                    <a:pt x="2057" y="539534"/>
                  </a:lnTo>
                  <a:lnTo>
                    <a:pt x="0" y="549719"/>
                  </a:lnTo>
                  <a:lnTo>
                    <a:pt x="2057" y="559904"/>
                  </a:lnTo>
                  <a:lnTo>
                    <a:pt x="7670" y="568236"/>
                  </a:lnTo>
                  <a:lnTo>
                    <a:pt x="15989" y="573836"/>
                  </a:lnTo>
                  <a:lnTo>
                    <a:pt x="26174" y="575894"/>
                  </a:lnTo>
                  <a:lnTo>
                    <a:pt x="36372" y="573836"/>
                  </a:lnTo>
                  <a:lnTo>
                    <a:pt x="44691" y="568236"/>
                  </a:lnTo>
                  <a:lnTo>
                    <a:pt x="50304" y="559904"/>
                  </a:lnTo>
                  <a:lnTo>
                    <a:pt x="52362" y="549719"/>
                  </a:lnTo>
                  <a:close/>
                </a:path>
                <a:path w="575944" h="1885314">
                  <a:moveTo>
                    <a:pt x="52362" y="287947"/>
                  </a:moveTo>
                  <a:lnTo>
                    <a:pt x="50304" y="277761"/>
                  </a:lnTo>
                  <a:lnTo>
                    <a:pt x="44691" y="269443"/>
                  </a:lnTo>
                  <a:lnTo>
                    <a:pt x="36372" y="263829"/>
                  </a:lnTo>
                  <a:lnTo>
                    <a:pt x="26174" y="261772"/>
                  </a:lnTo>
                  <a:lnTo>
                    <a:pt x="15989" y="263829"/>
                  </a:lnTo>
                  <a:lnTo>
                    <a:pt x="7670" y="269443"/>
                  </a:lnTo>
                  <a:lnTo>
                    <a:pt x="2057" y="277761"/>
                  </a:lnTo>
                  <a:lnTo>
                    <a:pt x="0" y="287947"/>
                  </a:lnTo>
                  <a:lnTo>
                    <a:pt x="2057" y="298145"/>
                  </a:lnTo>
                  <a:lnTo>
                    <a:pt x="7670" y="306463"/>
                  </a:lnTo>
                  <a:lnTo>
                    <a:pt x="15989" y="312064"/>
                  </a:lnTo>
                  <a:lnTo>
                    <a:pt x="26174" y="314121"/>
                  </a:lnTo>
                  <a:lnTo>
                    <a:pt x="36372" y="312064"/>
                  </a:lnTo>
                  <a:lnTo>
                    <a:pt x="44691" y="306463"/>
                  </a:lnTo>
                  <a:lnTo>
                    <a:pt x="50304" y="298145"/>
                  </a:lnTo>
                  <a:lnTo>
                    <a:pt x="52362" y="287947"/>
                  </a:lnTo>
                  <a:close/>
                </a:path>
                <a:path w="575944" h="1885314">
                  <a:moveTo>
                    <a:pt x="52362" y="26174"/>
                  </a:moveTo>
                  <a:lnTo>
                    <a:pt x="50304" y="15989"/>
                  </a:lnTo>
                  <a:lnTo>
                    <a:pt x="44691" y="7670"/>
                  </a:lnTo>
                  <a:lnTo>
                    <a:pt x="36372" y="2057"/>
                  </a:lnTo>
                  <a:lnTo>
                    <a:pt x="26174" y="0"/>
                  </a:lnTo>
                  <a:lnTo>
                    <a:pt x="15989" y="2057"/>
                  </a:lnTo>
                  <a:lnTo>
                    <a:pt x="7670" y="7670"/>
                  </a:lnTo>
                  <a:lnTo>
                    <a:pt x="2057" y="15989"/>
                  </a:lnTo>
                  <a:lnTo>
                    <a:pt x="0" y="26174"/>
                  </a:lnTo>
                  <a:lnTo>
                    <a:pt x="2057" y="36372"/>
                  </a:lnTo>
                  <a:lnTo>
                    <a:pt x="7670" y="44691"/>
                  </a:lnTo>
                  <a:lnTo>
                    <a:pt x="15989" y="50292"/>
                  </a:lnTo>
                  <a:lnTo>
                    <a:pt x="26174" y="52349"/>
                  </a:lnTo>
                  <a:lnTo>
                    <a:pt x="36372" y="50292"/>
                  </a:lnTo>
                  <a:lnTo>
                    <a:pt x="44691" y="44691"/>
                  </a:lnTo>
                  <a:lnTo>
                    <a:pt x="50304" y="36372"/>
                  </a:lnTo>
                  <a:lnTo>
                    <a:pt x="52362" y="26174"/>
                  </a:lnTo>
                  <a:close/>
                </a:path>
                <a:path w="575944" h="1885314">
                  <a:moveTo>
                    <a:pt x="314134" y="1858581"/>
                  </a:moveTo>
                  <a:lnTo>
                    <a:pt x="312077" y="1848396"/>
                  </a:lnTo>
                  <a:lnTo>
                    <a:pt x="306463" y="1840064"/>
                  </a:lnTo>
                  <a:lnTo>
                    <a:pt x="298145" y="1834464"/>
                  </a:lnTo>
                  <a:lnTo>
                    <a:pt x="287947" y="1832406"/>
                  </a:lnTo>
                  <a:lnTo>
                    <a:pt x="277761" y="1834464"/>
                  </a:lnTo>
                  <a:lnTo>
                    <a:pt x="269443" y="1840064"/>
                  </a:lnTo>
                  <a:lnTo>
                    <a:pt x="263829" y="1848396"/>
                  </a:lnTo>
                  <a:lnTo>
                    <a:pt x="261772" y="1858581"/>
                  </a:lnTo>
                  <a:lnTo>
                    <a:pt x="263829" y="1868766"/>
                  </a:lnTo>
                  <a:lnTo>
                    <a:pt x="269443" y="1877098"/>
                  </a:lnTo>
                  <a:lnTo>
                    <a:pt x="277761" y="1882698"/>
                  </a:lnTo>
                  <a:lnTo>
                    <a:pt x="287947" y="1884756"/>
                  </a:lnTo>
                  <a:lnTo>
                    <a:pt x="298145" y="1882698"/>
                  </a:lnTo>
                  <a:lnTo>
                    <a:pt x="306463" y="1877098"/>
                  </a:lnTo>
                  <a:lnTo>
                    <a:pt x="312077" y="1868766"/>
                  </a:lnTo>
                  <a:lnTo>
                    <a:pt x="314134" y="1858581"/>
                  </a:lnTo>
                  <a:close/>
                </a:path>
                <a:path w="575944" h="1885314">
                  <a:moveTo>
                    <a:pt x="314134" y="1596809"/>
                  </a:moveTo>
                  <a:lnTo>
                    <a:pt x="312077" y="1586623"/>
                  </a:lnTo>
                  <a:lnTo>
                    <a:pt x="306463" y="1578292"/>
                  </a:lnTo>
                  <a:lnTo>
                    <a:pt x="298145" y="1572691"/>
                  </a:lnTo>
                  <a:lnTo>
                    <a:pt x="287947" y="1570634"/>
                  </a:lnTo>
                  <a:lnTo>
                    <a:pt x="277761" y="1572691"/>
                  </a:lnTo>
                  <a:lnTo>
                    <a:pt x="269443" y="1578292"/>
                  </a:lnTo>
                  <a:lnTo>
                    <a:pt x="263829" y="1586623"/>
                  </a:lnTo>
                  <a:lnTo>
                    <a:pt x="261772" y="1596809"/>
                  </a:lnTo>
                  <a:lnTo>
                    <a:pt x="263829" y="1606994"/>
                  </a:lnTo>
                  <a:lnTo>
                    <a:pt x="269443" y="1615325"/>
                  </a:lnTo>
                  <a:lnTo>
                    <a:pt x="277761" y="1620926"/>
                  </a:lnTo>
                  <a:lnTo>
                    <a:pt x="287947" y="1622983"/>
                  </a:lnTo>
                  <a:lnTo>
                    <a:pt x="298145" y="1620926"/>
                  </a:lnTo>
                  <a:lnTo>
                    <a:pt x="306463" y="1615325"/>
                  </a:lnTo>
                  <a:lnTo>
                    <a:pt x="312077" y="1606994"/>
                  </a:lnTo>
                  <a:lnTo>
                    <a:pt x="314134" y="1596809"/>
                  </a:lnTo>
                  <a:close/>
                </a:path>
                <a:path w="575944" h="1885314">
                  <a:moveTo>
                    <a:pt x="314134" y="1335036"/>
                  </a:moveTo>
                  <a:lnTo>
                    <a:pt x="312077" y="1324851"/>
                  </a:lnTo>
                  <a:lnTo>
                    <a:pt x="306463" y="1316520"/>
                  </a:lnTo>
                  <a:lnTo>
                    <a:pt x="298145" y="1310919"/>
                  </a:lnTo>
                  <a:lnTo>
                    <a:pt x="287947" y="1308862"/>
                  </a:lnTo>
                  <a:lnTo>
                    <a:pt x="277761" y="1310919"/>
                  </a:lnTo>
                  <a:lnTo>
                    <a:pt x="269443" y="1316520"/>
                  </a:lnTo>
                  <a:lnTo>
                    <a:pt x="263829" y="1324851"/>
                  </a:lnTo>
                  <a:lnTo>
                    <a:pt x="261772" y="1335036"/>
                  </a:lnTo>
                  <a:lnTo>
                    <a:pt x="263829" y="1345222"/>
                  </a:lnTo>
                  <a:lnTo>
                    <a:pt x="269443" y="1353553"/>
                  </a:lnTo>
                  <a:lnTo>
                    <a:pt x="277761" y="1359154"/>
                  </a:lnTo>
                  <a:lnTo>
                    <a:pt x="287947" y="1361211"/>
                  </a:lnTo>
                  <a:lnTo>
                    <a:pt x="298145" y="1359154"/>
                  </a:lnTo>
                  <a:lnTo>
                    <a:pt x="306463" y="1353553"/>
                  </a:lnTo>
                  <a:lnTo>
                    <a:pt x="312077" y="1345222"/>
                  </a:lnTo>
                  <a:lnTo>
                    <a:pt x="314134" y="1335036"/>
                  </a:lnTo>
                  <a:close/>
                </a:path>
                <a:path w="575944" h="1885314">
                  <a:moveTo>
                    <a:pt x="314134" y="1073264"/>
                  </a:moveTo>
                  <a:lnTo>
                    <a:pt x="312077" y="1063078"/>
                  </a:lnTo>
                  <a:lnTo>
                    <a:pt x="306463" y="1054747"/>
                  </a:lnTo>
                  <a:lnTo>
                    <a:pt x="298145" y="1049147"/>
                  </a:lnTo>
                  <a:lnTo>
                    <a:pt x="287947" y="1047089"/>
                  </a:lnTo>
                  <a:lnTo>
                    <a:pt x="277761" y="1049147"/>
                  </a:lnTo>
                  <a:lnTo>
                    <a:pt x="269443" y="1054747"/>
                  </a:lnTo>
                  <a:lnTo>
                    <a:pt x="263829" y="1063078"/>
                  </a:lnTo>
                  <a:lnTo>
                    <a:pt x="261772" y="1073264"/>
                  </a:lnTo>
                  <a:lnTo>
                    <a:pt x="263829" y="1083449"/>
                  </a:lnTo>
                  <a:lnTo>
                    <a:pt x="269443" y="1091780"/>
                  </a:lnTo>
                  <a:lnTo>
                    <a:pt x="277761" y="1097381"/>
                  </a:lnTo>
                  <a:lnTo>
                    <a:pt x="287947" y="1099439"/>
                  </a:lnTo>
                  <a:lnTo>
                    <a:pt x="298145" y="1097381"/>
                  </a:lnTo>
                  <a:lnTo>
                    <a:pt x="306463" y="1091780"/>
                  </a:lnTo>
                  <a:lnTo>
                    <a:pt x="312077" y="1083449"/>
                  </a:lnTo>
                  <a:lnTo>
                    <a:pt x="314134" y="1073264"/>
                  </a:lnTo>
                  <a:close/>
                </a:path>
                <a:path w="575944" h="1885314">
                  <a:moveTo>
                    <a:pt x="314134" y="811491"/>
                  </a:moveTo>
                  <a:lnTo>
                    <a:pt x="312077" y="801306"/>
                  </a:lnTo>
                  <a:lnTo>
                    <a:pt x="306463" y="792975"/>
                  </a:lnTo>
                  <a:lnTo>
                    <a:pt x="298145" y="787374"/>
                  </a:lnTo>
                  <a:lnTo>
                    <a:pt x="287947" y="785317"/>
                  </a:lnTo>
                  <a:lnTo>
                    <a:pt x="277761" y="787374"/>
                  </a:lnTo>
                  <a:lnTo>
                    <a:pt x="269443" y="792975"/>
                  </a:lnTo>
                  <a:lnTo>
                    <a:pt x="263829" y="801306"/>
                  </a:lnTo>
                  <a:lnTo>
                    <a:pt x="261772" y="811491"/>
                  </a:lnTo>
                  <a:lnTo>
                    <a:pt x="263829" y="821677"/>
                  </a:lnTo>
                  <a:lnTo>
                    <a:pt x="269443" y="830008"/>
                  </a:lnTo>
                  <a:lnTo>
                    <a:pt x="277761" y="835609"/>
                  </a:lnTo>
                  <a:lnTo>
                    <a:pt x="287947" y="837666"/>
                  </a:lnTo>
                  <a:lnTo>
                    <a:pt x="298145" y="835609"/>
                  </a:lnTo>
                  <a:lnTo>
                    <a:pt x="306463" y="830008"/>
                  </a:lnTo>
                  <a:lnTo>
                    <a:pt x="312077" y="821677"/>
                  </a:lnTo>
                  <a:lnTo>
                    <a:pt x="314134" y="811491"/>
                  </a:lnTo>
                  <a:close/>
                </a:path>
                <a:path w="575944" h="1885314">
                  <a:moveTo>
                    <a:pt x="314134" y="549719"/>
                  </a:moveTo>
                  <a:lnTo>
                    <a:pt x="312077" y="539534"/>
                  </a:lnTo>
                  <a:lnTo>
                    <a:pt x="306463" y="531202"/>
                  </a:lnTo>
                  <a:lnTo>
                    <a:pt x="298145" y="525602"/>
                  </a:lnTo>
                  <a:lnTo>
                    <a:pt x="287947" y="523544"/>
                  </a:lnTo>
                  <a:lnTo>
                    <a:pt x="277761" y="525602"/>
                  </a:lnTo>
                  <a:lnTo>
                    <a:pt x="269443" y="531202"/>
                  </a:lnTo>
                  <a:lnTo>
                    <a:pt x="263829" y="539534"/>
                  </a:lnTo>
                  <a:lnTo>
                    <a:pt x="261772" y="549719"/>
                  </a:lnTo>
                  <a:lnTo>
                    <a:pt x="263829" y="559904"/>
                  </a:lnTo>
                  <a:lnTo>
                    <a:pt x="269443" y="568236"/>
                  </a:lnTo>
                  <a:lnTo>
                    <a:pt x="277761" y="573836"/>
                  </a:lnTo>
                  <a:lnTo>
                    <a:pt x="287947" y="575894"/>
                  </a:lnTo>
                  <a:lnTo>
                    <a:pt x="298145" y="573836"/>
                  </a:lnTo>
                  <a:lnTo>
                    <a:pt x="306463" y="568236"/>
                  </a:lnTo>
                  <a:lnTo>
                    <a:pt x="312077" y="559904"/>
                  </a:lnTo>
                  <a:lnTo>
                    <a:pt x="314134" y="549719"/>
                  </a:lnTo>
                  <a:close/>
                </a:path>
                <a:path w="575944" h="1885314">
                  <a:moveTo>
                    <a:pt x="314134" y="287947"/>
                  </a:moveTo>
                  <a:lnTo>
                    <a:pt x="312077" y="277761"/>
                  </a:lnTo>
                  <a:lnTo>
                    <a:pt x="306463" y="269443"/>
                  </a:lnTo>
                  <a:lnTo>
                    <a:pt x="298145" y="263829"/>
                  </a:lnTo>
                  <a:lnTo>
                    <a:pt x="287947" y="261772"/>
                  </a:lnTo>
                  <a:lnTo>
                    <a:pt x="277761" y="263829"/>
                  </a:lnTo>
                  <a:lnTo>
                    <a:pt x="269443" y="269443"/>
                  </a:lnTo>
                  <a:lnTo>
                    <a:pt x="263829" y="277761"/>
                  </a:lnTo>
                  <a:lnTo>
                    <a:pt x="261772" y="287947"/>
                  </a:lnTo>
                  <a:lnTo>
                    <a:pt x="263829" y="298145"/>
                  </a:lnTo>
                  <a:lnTo>
                    <a:pt x="269443" y="306463"/>
                  </a:lnTo>
                  <a:lnTo>
                    <a:pt x="277761" y="312064"/>
                  </a:lnTo>
                  <a:lnTo>
                    <a:pt x="287947" y="314121"/>
                  </a:lnTo>
                  <a:lnTo>
                    <a:pt x="298145" y="312064"/>
                  </a:lnTo>
                  <a:lnTo>
                    <a:pt x="306463" y="306463"/>
                  </a:lnTo>
                  <a:lnTo>
                    <a:pt x="312077" y="298145"/>
                  </a:lnTo>
                  <a:lnTo>
                    <a:pt x="314134" y="287947"/>
                  </a:lnTo>
                  <a:close/>
                </a:path>
                <a:path w="575944" h="1885314">
                  <a:moveTo>
                    <a:pt x="314134" y="26174"/>
                  </a:moveTo>
                  <a:lnTo>
                    <a:pt x="312077" y="15989"/>
                  </a:lnTo>
                  <a:lnTo>
                    <a:pt x="306463" y="7670"/>
                  </a:lnTo>
                  <a:lnTo>
                    <a:pt x="298145" y="2057"/>
                  </a:lnTo>
                  <a:lnTo>
                    <a:pt x="287947" y="0"/>
                  </a:lnTo>
                  <a:lnTo>
                    <a:pt x="277761" y="2057"/>
                  </a:lnTo>
                  <a:lnTo>
                    <a:pt x="269443" y="7670"/>
                  </a:lnTo>
                  <a:lnTo>
                    <a:pt x="263829" y="15989"/>
                  </a:lnTo>
                  <a:lnTo>
                    <a:pt x="261772" y="26174"/>
                  </a:lnTo>
                  <a:lnTo>
                    <a:pt x="263829" y="36372"/>
                  </a:lnTo>
                  <a:lnTo>
                    <a:pt x="269443" y="44691"/>
                  </a:lnTo>
                  <a:lnTo>
                    <a:pt x="277761" y="50292"/>
                  </a:lnTo>
                  <a:lnTo>
                    <a:pt x="287947" y="52349"/>
                  </a:lnTo>
                  <a:lnTo>
                    <a:pt x="298145" y="50292"/>
                  </a:lnTo>
                  <a:lnTo>
                    <a:pt x="306463" y="44691"/>
                  </a:lnTo>
                  <a:lnTo>
                    <a:pt x="312077" y="36372"/>
                  </a:lnTo>
                  <a:lnTo>
                    <a:pt x="314134" y="26174"/>
                  </a:lnTo>
                  <a:close/>
                </a:path>
                <a:path w="575944" h="1885314">
                  <a:moveTo>
                    <a:pt x="575906" y="1858581"/>
                  </a:moveTo>
                  <a:lnTo>
                    <a:pt x="573849" y="1848396"/>
                  </a:lnTo>
                  <a:lnTo>
                    <a:pt x="568236" y="1840064"/>
                  </a:lnTo>
                  <a:lnTo>
                    <a:pt x="559917" y="1834464"/>
                  </a:lnTo>
                  <a:lnTo>
                    <a:pt x="549719" y="1832406"/>
                  </a:lnTo>
                  <a:lnTo>
                    <a:pt x="539534" y="1834464"/>
                  </a:lnTo>
                  <a:lnTo>
                    <a:pt x="531215" y="1840064"/>
                  </a:lnTo>
                  <a:lnTo>
                    <a:pt x="525602" y="1848396"/>
                  </a:lnTo>
                  <a:lnTo>
                    <a:pt x="523544" y="1858581"/>
                  </a:lnTo>
                  <a:lnTo>
                    <a:pt x="525602" y="1868766"/>
                  </a:lnTo>
                  <a:lnTo>
                    <a:pt x="531215" y="1877098"/>
                  </a:lnTo>
                  <a:lnTo>
                    <a:pt x="539534" y="1882698"/>
                  </a:lnTo>
                  <a:lnTo>
                    <a:pt x="549719" y="1884756"/>
                  </a:lnTo>
                  <a:lnTo>
                    <a:pt x="559917" y="1882698"/>
                  </a:lnTo>
                  <a:lnTo>
                    <a:pt x="568236" y="1877098"/>
                  </a:lnTo>
                  <a:lnTo>
                    <a:pt x="573849" y="1868766"/>
                  </a:lnTo>
                  <a:lnTo>
                    <a:pt x="575906" y="1858581"/>
                  </a:lnTo>
                  <a:close/>
                </a:path>
                <a:path w="575944" h="1885314">
                  <a:moveTo>
                    <a:pt x="575906" y="1596809"/>
                  </a:moveTo>
                  <a:lnTo>
                    <a:pt x="573849" y="1586623"/>
                  </a:lnTo>
                  <a:lnTo>
                    <a:pt x="568236" y="1578292"/>
                  </a:lnTo>
                  <a:lnTo>
                    <a:pt x="559917" y="1572691"/>
                  </a:lnTo>
                  <a:lnTo>
                    <a:pt x="549719" y="1570634"/>
                  </a:lnTo>
                  <a:lnTo>
                    <a:pt x="539534" y="1572691"/>
                  </a:lnTo>
                  <a:lnTo>
                    <a:pt x="531215" y="1578292"/>
                  </a:lnTo>
                  <a:lnTo>
                    <a:pt x="525602" y="1586623"/>
                  </a:lnTo>
                  <a:lnTo>
                    <a:pt x="523544" y="1596809"/>
                  </a:lnTo>
                  <a:lnTo>
                    <a:pt x="525602" y="1606994"/>
                  </a:lnTo>
                  <a:lnTo>
                    <a:pt x="531215" y="1615325"/>
                  </a:lnTo>
                  <a:lnTo>
                    <a:pt x="539534" y="1620926"/>
                  </a:lnTo>
                  <a:lnTo>
                    <a:pt x="549719" y="1622983"/>
                  </a:lnTo>
                  <a:lnTo>
                    <a:pt x="559917" y="1620926"/>
                  </a:lnTo>
                  <a:lnTo>
                    <a:pt x="568236" y="1615325"/>
                  </a:lnTo>
                  <a:lnTo>
                    <a:pt x="573849" y="1606994"/>
                  </a:lnTo>
                  <a:lnTo>
                    <a:pt x="575906" y="1596809"/>
                  </a:lnTo>
                  <a:close/>
                </a:path>
                <a:path w="575944" h="1885314">
                  <a:moveTo>
                    <a:pt x="575906" y="1335036"/>
                  </a:moveTo>
                  <a:lnTo>
                    <a:pt x="573849" y="1324851"/>
                  </a:lnTo>
                  <a:lnTo>
                    <a:pt x="568236" y="1316520"/>
                  </a:lnTo>
                  <a:lnTo>
                    <a:pt x="559917" y="1310919"/>
                  </a:lnTo>
                  <a:lnTo>
                    <a:pt x="549719" y="1308862"/>
                  </a:lnTo>
                  <a:lnTo>
                    <a:pt x="539534" y="1310919"/>
                  </a:lnTo>
                  <a:lnTo>
                    <a:pt x="531215" y="1316520"/>
                  </a:lnTo>
                  <a:lnTo>
                    <a:pt x="525602" y="1324851"/>
                  </a:lnTo>
                  <a:lnTo>
                    <a:pt x="523544" y="1335036"/>
                  </a:lnTo>
                  <a:lnTo>
                    <a:pt x="525602" y="1345222"/>
                  </a:lnTo>
                  <a:lnTo>
                    <a:pt x="531215" y="1353553"/>
                  </a:lnTo>
                  <a:lnTo>
                    <a:pt x="539534" y="1359154"/>
                  </a:lnTo>
                  <a:lnTo>
                    <a:pt x="549719" y="1361211"/>
                  </a:lnTo>
                  <a:lnTo>
                    <a:pt x="559917" y="1359154"/>
                  </a:lnTo>
                  <a:lnTo>
                    <a:pt x="568236" y="1353553"/>
                  </a:lnTo>
                  <a:lnTo>
                    <a:pt x="573849" y="1345222"/>
                  </a:lnTo>
                  <a:lnTo>
                    <a:pt x="575906" y="1335036"/>
                  </a:lnTo>
                  <a:close/>
                </a:path>
                <a:path w="575944" h="1885314">
                  <a:moveTo>
                    <a:pt x="575906" y="1073264"/>
                  </a:moveTo>
                  <a:lnTo>
                    <a:pt x="573849" y="1063078"/>
                  </a:lnTo>
                  <a:lnTo>
                    <a:pt x="568236" y="1054747"/>
                  </a:lnTo>
                  <a:lnTo>
                    <a:pt x="559917" y="1049147"/>
                  </a:lnTo>
                  <a:lnTo>
                    <a:pt x="549719" y="1047089"/>
                  </a:lnTo>
                  <a:lnTo>
                    <a:pt x="539534" y="1049147"/>
                  </a:lnTo>
                  <a:lnTo>
                    <a:pt x="531215" y="1054747"/>
                  </a:lnTo>
                  <a:lnTo>
                    <a:pt x="525602" y="1063078"/>
                  </a:lnTo>
                  <a:lnTo>
                    <a:pt x="523544" y="1073264"/>
                  </a:lnTo>
                  <a:lnTo>
                    <a:pt x="525602" y="1083449"/>
                  </a:lnTo>
                  <a:lnTo>
                    <a:pt x="531215" y="1091780"/>
                  </a:lnTo>
                  <a:lnTo>
                    <a:pt x="539534" y="1097381"/>
                  </a:lnTo>
                  <a:lnTo>
                    <a:pt x="549719" y="1099439"/>
                  </a:lnTo>
                  <a:lnTo>
                    <a:pt x="559917" y="1097381"/>
                  </a:lnTo>
                  <a:lnTo>
                    <a:pt x="568236" y="1091780"/>
                  </a:lnTo>
                  <a:lnTo>
                    <a:pt x="573849" y="1083449"/>
                  </a:lnTo>
                  <a:lnTo>
                    <a:pt x="575906" y="1073264"/>
                  </a:lnTo>
                  <a:close/>
                </a:path>
                <a:path w="575944" h="1885314">
                  <a:moveTo>
                    <a:pt x="575906" y="811491"/>
                  </a:moveTo>
                  <a:lnTo>
                    <a:pt x="573849" y="801306"/>
                  </a:lnTo>
                  <a:lnTo>
                    <a:pt x="568236" y="792975"/>
                  </a:lnTo>
                  <a:lnTo>
                    <a:pt x="559917" y="787374"/>
                  </a:lnTo>
                  <a:lnTo>
                    <a:pt x="549719" y="785317"/>
                  </a:lnTo>
                  <a:lnTo>
                    <a:pt x="539534" y="787374"/>
                  </a:lnTo>
                  <a:lnTo>
                    <a:pt x="531215" y="792975"/>
                  </a:lnTo>
                  <a:lnTo>
                    <a:pt x="525602" y="801306"/>
                  </a:lnTo>
                  <a:lnTo>
                    <a:pt x="523544" y="811491"/>
                  </a:lnTo>
                  <a:lnTo>
                    <a:pt x="525602" y="821677"/>
                  </a:lnTo>
                  <a:lnTo>
                    <a:pt x="531215" y="830008"/>
                  </a:lnTo>
                  <a:lnTo>
                    <a:pt x="539534" y="835609"/>
                  </a:lnTo>
                  <a:lnTo>
                    <a:pt x="549719" y="837666"/>
                  </a:lnTo>
                  <a:lnTo>
                    <a:pt x="559917" y="835609"/>
                  </a:lnTo>
                  <a:lnTo>
                    <a:pt x="568236" y="830008"/>
                  </a:lnTo>
                  <a:lnTo>
                    <a:pt x="573849" y="821677"/>
                  </a:lnTo>
                  <a:lnTo>
                    <a:pt x="575906" y="811491"/>
                  </a:lnTo>
                  <a:close/>
                </a:path>
                <a:path w="575944" h="1885314">
                  <a:moveTo>
                    <a:pt x="575906" y="549719"/>
                  </a:moveTo>
                  <a:lnTo>
                    <a:pt x="573849" y="539534"/>
                  </a:lnTo>
                  <a:lnTo>
                    <a:pt x="568236" y="531202"/>
                  </a:lnTo>
                  <a:lnTo>
                    <a:pt x="559917" y="525602"/>
                  </a:lnTo>
                  <a:lnTo>
                    <a:pt x="549719" y="523544"/>
                  </a:lnTo>
                  <a:lnTo>
                    <a:pt x="539534" y="525602"/>
                  </a:lnTo>
                  <a:lnTo>
                    <a:pt x="531215" y="531202"/>
                  </a:lnTo>
                  <a:lnTo>
                    <a:pt x="525602" y="539534"/>
                  </a:lnTo>
                  <a:lnTo>
                    <a:pt x="523544" y="549719"/>
                  </a:lnTo>
                  <a:lnTo>
                    <a:pt x="525602" y="559904"/>
                  </a:lnTo>
                  <a:lnTo>
                    <a:pt x="531215" y="568236"/>
                  </a:lnTo>
                  <a:lnTo>
                    <a:pt x="539534" y="573836"/>
                  </a:lnTo>
                  <a:lnTo>
                    <a:pt x="549719" y="575894"/>
                  </a:lnTo>
                  <a:lnTo>
                    <a:pt x="559917" y="573836"/>
                  </a:lnTo>
                  <a:lnTo>
                    <a:pt x="568236" y="568236"/>
                  </a:lnTo>
                  <a:lnTo>
                    <a:pt x="573849" y="559904"/>
                  </a:lnTo>
                  <a:lnTo>
                    <a:pt x="575906" y="549719"/>
                  </a:lnTo>
                  <a:close/>
                </a:path>
                <a:path w="575944" h="1885314">
                  <a:moveTo>
                    <a:pt x="575906" y="287947"/>
                  </a:moveTo>
                  <a:lnTo>
                    <a:pt x="573849" y="277761"/>
                  </a:lnTo>
                  <a:lnTo>
                    <a:pt x="568236" y="269443"/>
                  </a:lnTo>
                  <a:lnTo>
                    <a:pt x="559917" y="263829"/>
                  </a:lnTo>
                  <a:lnTo>
                    <a:pt x="549719" y="261772"/>
                  </a:lnTo>
                  <a:lnTo>
                    <a:pt x="539534" y="263829"/>
                  </a:lnTo>
                  <a:lnTo>
                    <a:pt x="531215" y="269443"/>
                  </a:lnTo>
                  <a:lnTo>
                    <a:pt x="525602" y="277761"/>
                  </a:lnTo>
                  <a:lnTo>
                    <a:pt x="523544" y="287947"/>
                  </a:lnTo>
                  <a:lnTo>
                    <a:pt x="525602" y="298145"/>
                  </a:lnTo>
                  <a:lnTo>
                    <a:pt x="531215" y="306463"/>
                  </a:lnTo>
                  <a:lnTo>
                    <a:pt x="539534" y="312064"/>
                  </a:lnTo>
                  <a:lnTo>
                    <a:pt x="549719" y="314121"/>
                  </a:lnTo>
                  <a:lnTo>
                    <a:pt x="559917" y="312064"/>
                  </a:lnTo>
                  <a:lnTo>
                    <a:pt x="568236" y="306463"/>
                  </a:lnTo>
                  <a:lnTo>
                    <a:pt x="573849" y="298145"/>
                  </a:lnTo>
                  <a:lnTo>
                    <a:pt x="575906" y="287947"/>
                  </a:lnTo>
                  <a:close/>
                </a:path>
                <a:path w="575944" h="1885314">
                  <a:moveTo>
                    <a:pt x="575906" y="26174"/>
                  </a:moveTo>
                  <a:lnTo>
                    <a:pt x="573849" y="15989"/>
                  </a:lnTo>
                  <a:lnTo>
                    <a:pt x="568236" y="7670"/>
                  </a:lnTo>
                  <a:lnTo>
                    <a:pt x="559917" y="2057"/>
                  </a:lnTo>
                  <a:lnTo>
                    <a:pt x="549719" y="0"/>
                  </a:lnTo>
                  <a:lnTo>
                    <a:pt x="539534" y="2057"/>
                  </a:lnTo>
                  <a:lnTo>
                    <a:pt x="531215" y="7670"/>
                  </a:lnTo>
                  <a:lnTo>
                    <a:pt x="525602" y="15989"/>
                  </a:lnTo>
                  <a:lnTo>
                    <a:pt x="523544" y="26174"/>
                  </a:lnTo>
                  <a:lnTo>
                    <a:pt x="525602" y="36372"/>
                  </a:lnTo>
                  <a:lnTo>
                    <a:pt x="531215" y="44691"/>
                  </a:lnTo>
                  <a:lnTo>
                    <a:pt x="539534" y="50292"/>
                  </a:lnTo>
                  <a:lnTo>
                    <a:pt x="549719" y="52349"/>
                  </a:lnTo>
                  <a:lnTo>
                    <a:pt x="559917" y="50292"/>
                  </a:lnTo>
                  <a:lnTo>
                    <a:pt x="568236" y="44691"/>
                  </a:lnTo>
                  <a:lnTo>
                    <a:pt x="573849" y="36372"/>
                  </a:lnTo>
                  <a:lnTo>
                    <a:pt x="575906" y="26174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28E45F64-DFCA-4C83-9FAF-41F0551605C8}"/>
                </a:ext>
              </a:extLst>
            </p:cNvPr>
            <p:cNvSpPr/>
            <p:nvPr/>
          </p:nvSpPr>
          <p:spPr>
            <a:xfrm>
              <a:off x="12109450" y="2869871"/>
              <a:ext cx="6947713" cy="6055267"/>
            </a:xfrm>
            <a:custGeom>
              <a:avLst/>
              <a:gdLst/>
              <a:ahLst/>
              <a:cxnLst/>
              <a:rect l="l" t="t" r="r" b="b"/>
              <a:pathLst>
                <a:path w="7235190" h="7591425">
                  <a:moveTo>
                    <a:pt x="0" y="7591391"/>
                  </a:moveTo>
                  <a:lnTo>
                    <a:pt x="7235172" y="7591391"/>
                  </a:lnTo>
                  <a:lnTo>
                    <a:pt x="7235172" y="0"/>
                  </a:lnTo>
                  <a:lnTo>
                    <a:pt x="0" y="0"/>
                  </a:lnTo>
                  <a:lnTo>
                    <a:pt x="0" y="75913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0328275" cy="153352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spc="-15" dirty="0">
                <a:latin typeface="Montserrat ExtraBold"/>
                <a:cs typeface="Montserrat ExtraBold"/>
              </a:rPr>
              <a:t>INTRODUÇÃO</a:t>
            </a:r>
            <a:endParaRPr sz="4950" dirty="0"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b="0" spc="-25" dirty="0">
                <a:latin typeface="Montserrat"/>
                <a:cs typeface="Montserrat"/>
              </a:rPr>
              <a:t>SAEP</a:t>
            </a:r>
            <a:endParaRPr sz="4950" dirty="0">
              <a:latin typeface="Montserrat"/>
              <a:cs typeface="Montserra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64193" y="5418199"/>
            <a:ext cx="9199820" cy="1866921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190"/>
              </a:spcBef>
            </a:pPr>
            <a:r>
              <a:rPr lang="pt-BR" sz="2400" spc="-20" dirty="0">
                <a:solidFill>
                  <a:srgbClr val="4D4D4D"/>
                </a:solidFill>
                <a:latin typeface="Montserrat"/>
                <a:cs typeface="Montserrat"/>
              </a:rPr>
              <a:t>O SAEP é um sistema que verifica a demanda de cursos, o desenvolvimento e a qualidade das ofertas, a efetividade e a eficácia do ensino e aprendizagem, a inserção do aluno no mercado de trabalho e a satisfação da empresa com a formação do novo trabalhador</a:t>
            </a:r>
            <a:endParaRPr sz="2400" dirty="0">
              <a:latin typeface="Montserrat"/>
              <a:cs typeface="Montserra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31672" y="3242044"/>
            <a:ext cx="9683059" cy="168328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fr-FR" sz="3600" b="1" spc="15" dirty="0">
                <a:solidFill>
                  <a:srgbClr val="333333"/>
                </a:solidFill>
                <a:latin typeface="Montserrat ExtraBold"/>
                <a:cs typeface="Montserrat ExtraBold"/>
              </a:rPr>
              <a:t>SAEP</a:t>
            </a:r>
          </a:p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pt-BR" sz="3600" b="1" dirty="0">
                <a:solidFill>
                  <a:srgbClr val="052F5B"/>
                </a:solidFill>
                <a:latin typeface="Calibre Semibold"/>
              </a:rPr>
              <a:t>Sistema Nacional de Avaliação da Educação Profissional e Tecnológica</a:t>
            </a:r>
            <a:endParaRPr sz="3600" dirty="0">
              <a:latin typeface="Montserrat ExtraBold"/>
              <a:cs typeface="Montserrat ExtraBold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39083ACB-64EC-477C-8894-860246BD6348}"/>
              </a:ext>
            </a:extLst>
          </p:cNvPr>
          <p:cNvSpPr txBox="1"/>
          <p:nvPr/>
        </p:nvSpPr>
        <p:spPr>
          <a:xfrm>
            <a:off x="12854281" y="3285796"/>
            <a:ext cx="6036970" cy="511114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fr-FR" sz="3600" b="1" spc="15" dirty="0">
                <a:solidFill>
                  <a:srgbClr val="333333"/>
                </a:solidFill>
                <a:latin typeface="Montserrat ExtraBold"/>
                <a:cs typeface="Montserrat ExtraBold"/>
              </a:rPr>
              <a:t>Avaliações</a:t>
            </a:r>
          </a:p>
          <a:p>
            <a:pPr marL="12700" marR="5080">
              <a:lnSpc>
                <a:spcPct val="100800"/>
              </a:lnSpc>
              <a:spcBef>
                <a:spcPts val="90"/>
              </a:spcBef>
            </a:pPr>
            <a:endParaRPr lang="fr-FR" sz="3600" b="1" spc="15" dirty="0">
              <a:solidFill>
                <a:srgbClr val="333333"/>
              </a:solidFill>
              <a:latin typeface="Montserrat ExtraBold"/>
              <a:cs typeface="Montserrat ExtraBold"/>
            </a:endParaRPr>
          </a:p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pt-BR" sz="3600" b="1" dirty="0">
                <a:solidFill>
                  <a:srgbClr val="052F5B"/>
                </a:solidFill>
                <a:latin typeface="Calibre Semibold"/>
                <a:cs typeface="Montserrat ExtraBold"/>
              </a:rPr>
              <a:t>Avaliação teórica</a:t>
            </a:r>
          </a:p>
          <a:p>
            <a:pPr marL="584200" marR="5080" indent="-571500">
              <a:lnSpc>
                <a:spcPct val="1008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052F5B"/>
                </a:solidFill>
                <a:latin typeface="Calibre Semibold"/>
                <a:cs typeface="Montserrat ExtraBold"/>
              </a:rPr>
              <a:t>online (múltipla escolha)</a:t>
            </a:r>
          </a:p>
          <a:p>
            <a:pPr marL="12700" marR="5080">
              <a:lnSpc>
                <a:spcPct val="100800"/>
              </a:lnSpc>
              <a:spcBef>
                <a:spcPts val="90"/>
              </a:spcBef>
            </a:pPr>
            <a:endParaRPr lang="pt-BR" sz="3600" b="1" dirty="0">
              <a:solidFill>
                <a:srgbClr val="052F5B"/>
              </a:solidFill>
              <a:latin typeface="Calibre Semibold"/>
              <a:cs typeface="Montserrat ExtraBold"/>
            </a:endParaRPr>
          </a:p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pt-BR" sz="3600" b="1" dirty="0">
                <a:solidFill>
                  <a:srgbClr val="052F5B"/>
                </a:solidFill>
                <a:latin typeface="Calibre Semibold"/>
                <a:cs typeface="Montserrat ExtraBold"/>
              </a:rPr>
              <a:t>Avaliação prática</a:t>
            </a:r>
          </a:p>
          <a:p>
            <a:pPr marL="584200" marR="5080" indent="-571500">
              <a:lnSpc>
                <a:spcPct val="1008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052F5B"/>
                </a:solidFill>
                <a:latin typeface="Calibre Semibold"/>
                <a:cs typeface="Montserrat ExtraBold"/>
              </a:rPr>
              <a:t>Presencial (projeto individual)</a:t>
            </a:r>
          </a:p>
          <a:p>
            <a:pPr marL="12700" marR="5080">
              <a:lnSpc>
                <a:spcPct val="100800"/>
              </a:lnSpc>
              <a:spcBef>
                <a:spcPts val="90"/>
              </a:spcBef>
            </a:pPr>
            <a:endParaRPr sz="3600" dirty="0">
              <a:latin typeface="Montserrat ExtraBold"/>
              <a:cs typeface="Montserrat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556"/>
            <a:chOff x="0" y="0"/>
            <a:chExt cx="20104100" cy="1130855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12068" y="4985450"/>
              <a:ext cx="5242560" cy="1337945"/>
            </a:xfrm>
            <a:custGeom>
              <a:avLst/>
              <a:gdLst/>
              <a:ahLst/>
              <a:cxnLst/>
              <a:rect l="l" t="t" r="r" b="b"/>
              <a:pathLst>
                <a:path w="5242559" h="1337945">
                  <a:moveTo>
                    <a:pt x="5242028" y="0"/>
                  </a:moveTo>
                  <a:lnTo>
                    <a:pt x="0" y="0"/>
                  </a:lnTo>
                  <a:lnTo>
                    <a:pt x="0" y="1337655"/>
                  </a:lnTo>
                  <a:lnTo>
                    <a:pt x="5242028" y="1337655"/>
                  </a:lnTo>
                  <a:lnTo>
                    <a:pt x="5242028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11983" y="5156523"/>
              <a:ext cx="5242560" cy="993775"/>
            </a:xfrm>
            <a:custGeom>
              <a:avLst/>
              <a:gdLst/>
              <a:ahLst/>
              <a:cxnLst/>
              <a:rect l="l" t="t" r="r" b="b"/>
              <a:pathLst>
                <a:path w="5242559" h="993775">
                  <a:moveTo>
                    <a:pt x="281571" y="938250"/>
                  </a:moveTo>
                  <a:lnTo>
                    <a:pt x="0" y="938250"/>
                  </a:lnTo>
                  <a:lnTo>
                    <a:pt x="0" y="973455"/>
                  </a:lnTo>
                  <a:lnTo>
                    <a:pt x="281571" y="973455"/>
                  </a:lnTo>
                  <a:lnTo>
                    <a:pt x="281571" y="938250"/>
                  </a:lnTo>
                  <a:close/>
                </a:path>
                <a:path w="5242559" h="993775">
                  <a:moveTo>
                    <a:pt x="281571" y="712901"/>
                  </a:moveTo>
                  <a:lnTo>
                    <a:pt x="0" y="712901"/>
                  </a:lnTo>
                  <a:lnTo>
                    <a:pt x="0" y="748106"/>
                  </a:lnTo>
                  <a:lnTo>
                    <a:pt x="281571" y="748106"/>
                  </a:lnTo>
                  <a:lnTo>
                    <a:pt x="281571" y="712901"/>
                  </a:lnTo>
                  <a:close/>
                </a:path>
                <a:path w="5242559" h="993775">
                  <a:moveTo>
                    <a:pt x="281571" y="479120"/>
                  </a:moveTo>
                  <a:lnTo>
                    <a:pt x="0" y="479120"/>
                  </a:lnTo>
                  <a:lnTo>
                    <a:pt x="0" y="514324"/>
                  </a:lnTo>
                  <a:lnTo>
                    <a:pt x="281571" y="514324"/>
                  </a:lnTo>
                  <a:lnTo>
                    <a:pt x="281571" y="479120"/>
                  </a:lnTo>
                  <a:close/>
                </a:path>
                <a:path w="5242559" h="993775">
                  <a:moveTo>
                    <a:pt x="281571" y="248475"/>
                  </a:moveTo>
                  <a:lnTo>
                    <a:pt x="0" y="248475"/>
                  </a:lnTo>
                  <a:lnTo>
                    <a:pt x="0" y="283730"/>
                  </a:lnTo>
                  <a:lnTo>
                    <a:pt x="281571" y="283730"/>
                  </a:lnTo>
                  <a:lnTo>
                    <a:pt x="281571" y="248475"/>
                  </a:lnTo>
                  <a:close/>
                </a:path>
                <a:path w="5242559" h="993775">
                  <a:moveTo>
                    <a:pt x="281571" y="23812"/>
                  </a:moveTo>
                  <a:lnTo>
                    <a:pt x="0" y="23812"/>
                  </a:lnTo>
                  <a:lnTo>
                    <a:pt x="0" y="59016"/>
                  </a:lnTo>
                  <a:lnTo>
                    <a:pt x="281571" y="59016"/>
                  </a:lnTo>
                  <a:lnTo>
                    <a:pt x="281571" y="23812"/>
                  </a:lnTo>
                  <a:close/>
                </a:path>
                <a:path w="5242559" h="993775">
                  <a:moveTo>
                    <a:pt x="1289888" y="204787"/>
                  </a:moveTo>
                  <a:lnTo>
                    <a:pt x="1287195" y="184924"/>
                  </a:lnTo>
                  <a:lnTo>
                    <a:pt x="1284528" y="165150"/>
                  </a:lnTo>
                  <a:lnTo>
                    <a:pt x="1272222" y="130467"/>
                  </a:lnTo>
                  <a:lnTo>
                    <a:pt x="1229385" y="74917"/>
                  </a:lnTo>
                  <a:lnTo>
                    <a:pt x="1166685" y="36169"/>
                  </a:lnTo>
                  <a:lnTo>
                    <a:pt x="1129525" y="22491"/>
                  </a:lnTo>
                  <a:lnTo>
                    <a:pt x="1089393" y="12280"/>
                  </a:lnTo>
                  <a:lnTo>
                    <a:pt x="1046924" y="5295"/>
                  </a:lnTo>
                  <a:lnTo>
                    <a:pt x="1002792" y="1282"/>
                  </a:lnTo>
                  <a:lnTo>
                    <a:pt x="957656" y="0"/>
                  </a:lnTo>
                  <a:lnTo>
                    <a:pt x="911479" y="1143"/>
                  </a:lnTo>
                  <a:lnTo>
                    <a:pt x="865327" y="4775"/>
                  </a:lnTo>
                  <a:lnTo>
                    <a:pt x="819670" y="11163"/>
                  </a:lnTo>
                  <a:lnTo>
                    <a:pt x="774928" y="20586"/>
                  </a:lnTo>
                  <a:lnTo>
                    <a:pt x="731558" y="33324"/>
                  </a:lnTo>
                  <a:lnTo>
                    <a:pt x="690016" y="49669"/>
                  </a:lnTo>
                  <a:lnTo>
                    <a:pt x="650760" y="69875"/>
                  </a:lnTo>
                  <a:lnTo>
                    <a:pt x="614222" y="94221"/>
                  </a:lnTo>
                  <a:lnTo>
                    <a:pt x="580872" y="123012"/>
                  </a:lnTo>
                  <a:lnTo>
                    <a:pt x="551141" y="156489"/>
                  </a:lnTo>
                  <a:lnTo>
                    <a:pt x="525487" y="194970"/>
                  </a:lnTo>
                  <a:lnTo>
                    <a:pt x="504355" y="238696"/>
                  </a:lnTo>
                  <a:lnTo>
                    <a:pt x="488200" y="287972"/>
                  </a:lnTo>
                  <a:lnTo>
                    <a:pt x="481558" y="338035"/>
                  </a:lnTo>
                  <a:lnTo>
                    <a:pt x="483577" y="384644"/>
                  </a:lnTo>
                  <a:lnTo>
                    <a:pt x="494474" y="427012"/>
                  </a:lnTo>
                  <a:lnTo>
                    <a:pt x="514477" y="464312"/>
                  </a:lnTo>
                  <a:lnTo>
                    <a:pt x="543801" y="495744"/>
                  </a:lnTo>
                  <a:lnTo>
                    <a:pt x="582663" y="520509"/>
                  </a:lnTo>
                  <a:lnTo>
                    <a:pt x="634098" y="542620"/>
                  </a:lnTo>
                  <a:lnTo>
                    <a:pt x="685101" y="560095"/>
                  </a:lnTo>
                  <a:lnTo>
                    <a:pt x="734580" y="574154"/>
                  </a:lnTo>
                  <a:lnTo>
                    <a:pt x="824623" y="597027"/>
                  </a:lnTo>
                  <a:lnTo>
                    <a:pt x="863003" y="608342"/>
                  </a:lnTo>
                  <a:lnTo>
                    <a:pt x="895477" y="621220"/>
                  </a:lnTo>
                  <a:lnTo>
                    <a:pt x="920978" y="636917"/>
                  </a:lnTo>
                  <a:lnTo>
                    <a:pt x="938403" y="656678"/>
                  </a:lnTo>
                  <a:lnTo>
                    <a:pt x="946658" y="681748"/>
                  </a:lnTo>
                  <a:lnTo>
                    <a:pt x="944651" y="713359"/>
                  </a:lnTo>
                  <a:lnTo>
                    <a:pt x="922705" y="754976"/>
                  </a:lnTo>
                  <a:lnTo>
                    <a:pt x="882992" y="784707"/>
                  </a:lnTo>
                  <a:lnTo>
                    <a:pt x="834351" y="802538"/>
                  </a:lnTo>
                  <a:lnTo>
                    <a:pt x="785672" y="808482"/>
                  </a:lnTo>
                  <a:lnTo>
                    <a:pt x="733640" y="802678"/>
                  </a:lnTo>
                  <a:lnTo>
                    <a:pt x="692861" y="785520"/>
                  </a:lnTo>
                  <a:lnTo>
                    <a:pt x="665060" y="757402"/>
                  </a:lnTo>
                  <a:lnTo>
                    <a:pt x="651979" y="718680"/>
                  </a:lnTo>
                  <a:lnTo>
                    <a:pt x="655332" y="669772"/>
                  </a:lnTo>
                  <a:lnTo>
                    <a:pt x="391109" y="669772"/>
                  </a:lnTo>
                  <a:lnTo>
                    <a:pt x="383362" y="726135"/>
                  </a:lnTo>
                  <a:lnTo>
                    <a:pt x="383374" y="775970"/>
                  </a:lnTo>
                  <a:lnTo>
                    <a:pt x="390588" y="819632"/>
                  </a:lnTo>
                  <a:lnTo>
                    <a:pt x="404507" y="857453"/>
                  </a:lnTo>
                  <a:lnTo>
                    <a:pt x="450291" y="917028"/>
                  </a:lnTo>
                  <a:lnTo>
                    <a:pt x="481114" y="939482"/>
                  </a:lnTo>
                  <a:lnTo>
                    <a:pt x="516521" y="957503"/>
                  </a:lnTo>
                  <a:lnTo>
                    <a:pt x="555980" y="971473"/>
                  </a:lnTo>
                  <a:lnTo>
                    <a:pt x="598970" y="981722"/>
                  </a:lnTo>
                  <a:lnTo>
                    <a:pt x="644969" y="988606"/>
                  </a:lnTo>
                  <a:lnTo>
                    <a:pt x="693445" y="992466"/>
                  </a:lnTo>
                  <a:lnTo>
                    <a:pt x="743877" y="993686"/>
                  </a:lnTo>
                  <a:lnTo>
                    <a:pt x="794664" y="991984"/>
                  </a:lnTo>
                  <a:lnTo>
                    <a:pt x="844905" y="986878"/>
                  </a:lnTo>
                  <a:lnTo>
                    <a:pt x="894105" y="978331"/>
                  </a:lnTo>
                  <a:lnTo>
                    <a:pt x="941819" y="966304"/>
                  </a:lnTo>
                  <a:lnTo>
                    <a:pt x="987564" y="950798"/>
                  </a:lnTo>
                  <a:lnTo>
                    <a:pt x="1030846" y="931760"/>
                  </a:lnTo>
                  <a:lnTo>
                    <a:pt x="1071219" y="909167"/>
                  </a:lnTo>
                  <a:lnTo>
                    <a:pt x="1108189" y="883005"/>
                  </a:lnTo>
                  <a:lnTo>
                    <a:pt x="1141298" y="853224"/>
                  </a:lnTo>
                  <a:lnTo>
                    <a:pt x="1170063" y="819823"/>
                  </a:lnTo>
                  <a:lnTo>
                    <a:pt x="1194015" y="782751"/>
                  </a:lnTo>
                  <a:lnTo>
                    <a:pt x="1212672" y="741984"/>
                  </a:lnTo>
                  <a:lnTo>
                    <a:pt x="1225575" y="697509"/>
                  </a:lnTo>
                  <a:lnTo>
                    <a:pt x="1233309" y="642226"/>
                  </a:lnTo>
                  <a:lnTo>
                    <a:pt x="1231950" y="594804"/>
                  </a:lnTo>
                  <a:lnTo>
                    <a:pt x="1222514" y="554507"/>
                  </a:lnTo>
                  <a:lnTo>
                    <a:pt x="1183284" y="492379"/>
                  </a:lnTo>
                  <a:lnTo>
                    <a:pt x="1123530" y="449999"/>
                  </a:lnTo>
                  <a:lnTo>
                    <a:pt x="1088415" y="434390"/>
                  </a:lnTo>
                  <a:lnTo>
                    <a:pt x="1051115" y="421538"/>
                  </a:lnTo>
                  <a:lnTo>
                    <a:pt x="1012647" y="410718"/>
                  </a:lnTo>
                  <a:lnTo>
                    <a:pt x="936078" y="392214"/>
                  </a:lnTo>
                  <a:lnTo>
                    <a:pt x="899960" y="383082"/>
                  </a:lnTo>
                  <a:lnTo>
                    <a:pt x="849528" y="367804"/>
                  </a:lnTo>
                  <a:lnTo>
                    <a:pt x="804138" y="346938"/>
                  </a:lnTo>
                  <a:lnTo>
                    <a:pt x="773887" y="316407"/>
                  </a:lnTo>
                  <a:lnTo>
                    <a:pt x="768934" y="272110"/>
                  </a:lnTo>
                  <a:lnTo>
                    <a:pt x="785317" y="238429"/>
                  </a:lnTo>
                  <a:lnTo>
                    <a:pt x="816013" y="210680"/>
                  </a:lnTo>
                  <a:lnTo>
                    <a:pt x="856195" y="191858"/>
                  </a:lnTo>
                  <a:lnTo>
                    <a:pt x="901052" y="184924"/>
                  </a:lnTo>
                  <a:lnTo>
                    <a:pt x="932332" y="186893"/>
                  </a:lnTo>
                  <a:lnTo>
                    <a:pt x="980084" y="202222"/>
                  </a:lnTo>
                  <a:lnTo>
                    <a:pt x="1008494" y="231711"/>
                  </a:lnTo>
                  <a:lnTo>
                    <a:pt x="1016889" y="273837"/>
                  </a:lnTo>
                  <a:lnTo>
                    <a:pt x="1012901" y="299847"/>
                  </a:lnTo>
                  <a:lnTo>
                    <a:pt x="1277099" y="299847"/>
                  </a:lnTo>
                  <a:lnTo>
                    <a:pt x="1287627" y="249605"/>
                  </a:lnTo>
                  <a:lnTo>
                    <a:pt x="1289888" y="204787"/>
                  </a:lnTo>
                  <a:close/>
                </a:path>
                <a:path w="5242559" h="993775">
                  <a:moveTo>
                    <a:pt x="2244153" y="19761"/>
                  </a:moveTo>
                  <a:lnTo>
                    <a:pt x="1517561" y="19761"/>
                  </a:lnTo>
                  <a:lnTo>
                    <a:pt x="1314792" y="973645"/>
                  </a:lnTo>
                  <a:lnTo>
                    <a:pt x="2041398" y="973645"/>
                  </a:lnTo>
                  <a:lnTo>
                    <a:pt x="2080793" y="788670"/>
                  </a:lnTo>
                  <a:lnTo>
                    <a:pt x="1618399" y="788670"/>
                  </a:lnTo>
                  <a:lnTo>
                    <a:pt x="1661350" y="586536"/>
                  </a:lnTo>
                  <a:lnTo>
                    <a:pt x="2086737" y="586536"/>
                  </a:lnTo>
                  <a:lnTo>
                    <a:pt x="2125903" y="401612"/>
                  </a:lnTo>
                  <a:lnTo>
                    <a:pt x="1700504" y="401612"/>
                  </a:lnTo>
                  <a:lnTo>
                    <a:pt x="1742351" y="204736"/>
                  </a:lnTo>
                  <a:lnTo>
                    <a:pt x="2204758" y="204736"/>
                  </a:lnTo>
                  <a:lnTo>
                    <a:pt x="2244153" y="19761"/>
                  </a:lnTo>
                  <a:close/>
                </a:path>
                <a:path w="5242559" h="993775">
                  <a:moveTo>
                    <a:pt x="3323475" y="19761"/>
                  </a:moveTo>
                  <a:lnTo>
                    <a:pt x="3085681" y="19761"/>
                  </a:lnTo>
                  <a:lnTo>
                    <a:pt x="2935084" y="727875"/>
                  </a:lnTo>
                  <a:lnTo>
                    <a:pt x="2931998" y="730554"/>
                  </a:lnTo>
                  <a:lnTo>
                    <a:pt x="2816326" y="243078"/>
                  </a:lnTo>
                  <a:lnTo>
                    <a:pt x="2763329" y="19761"/>
                  </a:lnTo>
                  <a:lnTo>
                    <a:pt x="2393416" y="19761"/>
                  </a:lnTo>
                  <a:lnTo>
                    <a:pt x="2190648" y="973645"/>
                  </a:lnTo>
                  <a:lnTo>
                    <a:pt x="2428443" y="973645"/>
                  </a:lnTo>
                  <a:lnTo>
                    <a:pt x="2583700" y="243078"/>
                  </a:lnTo>
                  <a:lnTo>
                    <a:pt x="2586329" y="243078"/>
                  </a:lnTo>
                  <a:lnTo>
                    <a:pt x="2754757" y="973645"/>
                  </a:lnTo>
                  <a:lnTo>
                    <a:pt x="3120707" y="973645"/>
                  </a:lnTo>
                  <a:lnTo>
                    <a:pt x="3172383" y="730554"/>
                  </a:lnTo>
                  <a:lnTo>
                    <a:pt x="3323475" y="19761"/>
                  </a:lnTo>
                  <a:close/>
                </a:path>
                <a:path w="5242559" h="993775">
                  <a:moveTo>
                    <a:pt x="4293857" y="973645"/>
                  </a:moveTo>
                  <a:lnTo>
                    <a:pt x="4259923" y="787361"/>
                  </a:lnTo>
                  <a:lnTo>
                    <a:pt x="4226242" y="602399"/>
                  </a:lnTo>
                  <a:lnTo>
                    <a:pt x="4154043" y="206019"/>
                  </a:lnTo>
                  <a:lnTo>
                    <a:pt x="4120121" y="19761"/>
                  </a:lnTo>
                  <a:lnTo>
                    <a:pt x="3945966" y="19761"/>
                  </a:lnTo>
                  <a:lnTo>
                    <a:pt x="3945966" y="602399"/>
                  </a:lnTo>
                  <a:lnTo>
                    <a:pt x="3690988" y="602399"/>
                  </a:lnTo>
                  <a:lnTo>
                    <a:pt x="3904780" y="206019"/>
                  </a:lnTo>
                  <a:lnTo>
                    <a:pt x="3908729" y="206019"/>
                  </a:lnTo>
                  <a:lnTo>
                    <a:pt x="3945966" y="602399"/>
                  </a:lnTo>
                  <a:lnTo>
                    <a:pt x="3945966" y="19761"/>
                  </a:lnTo>
                  <a:lnTo>
                    <a:pt x="3797770" y="19761"/>
                  </a:lnTo>
                  <a:lnTo>
                    <a:pt x="3218446" y="973645"/>
                  </a:lnTo>
                  <a:lnTo>
                    <a:pt x="3482695" y="973645"/>
                  </a:lnTo>
                  <a:lnTo>
                    <a:pt x="3584397" y="787361"/>
                  </a:lnTo>
                  <a:lnTo>
                    <a:pt x="3971506" y="787361"/>
                  </a:lnTo>
                  <a:lnTo>
                    <a:pt x="3995280" y="973645"/>
                  </a:lnTo>
                  <a:lnTo>
                    <a:pt x="4293857" y="973645"/>
                  </a:lnTo>
                  <a:close/>
                </a:path>
                <a:path w="5242559" h="993775">
                  <a:moveTo>
                    <a:pt x="4861230" y="19761"/>
                  </a:moveTo>
                  <a:lnTo>
                    <a:pt x="4597044" y="19761"/>
                  </a:lnTo>
                  <a:lnTo>
                    <a:pt x="4394225" y="973645"/>
                  </a:lnTo>
                  <a:lnTo>
                    <a:pt x="4658461" y="973645"/>
                  </a:lnTo>
                  <a:lnTo>
                    <a:pt x="4861230" y="19761"/>
                  </a:lnTo>
                  <a:close/>
                </a:path>
                <a:path w="5242559" h="993775">
                  <a:moveTo>
                    <a:pt x="5242026" y="938250"/>
                  </a:moveTo>
                  <a:lnTo>
                    <a:pt x="4960455" y="938250"/>
                  </a:lnTo>
                  <a:lnTo>
                    <a:pt x="4960455" y="973455"/>
                  </a:lnTo>
                  <a:lnTo>
                    <a:pt x="5242026" y="973455"/>
                  </a:lnTo>
                  <a:lnTo>
                    <a:pt x="5242026" y="938250"/>
                  </a:lnTo>
                  <a:close/>
                </a:path>
                <a:path w="5242559" h="993775">
                  <a:moveTo>
                    <a:pt x="5242026" y="712901"/>
                  </a:moveTo>
                  <a:lnTo>
                    <a:pt x="4960455" y="712901"/>
                  </a:lnTo>
                  <a:lnTo>
                    <a:pt x="4960455" y="748106"/>
                  </a:lnTo>
                  <a:lnTo>
                    <a:pt x="5242026" y="748106"/>
                  </a:lnTo>
                  <a:lnTo>
                    <a:pt x="5242026" y="712901"/>
                  </a:lnTo>
                  <a:close/>
                </a:path>
                <a:path w="5242559" h="993775">
                  <a:moveTo>
                    <a:pt x="5242026" y="479120"/>
                  </a:moveTo>
                  <a:lnTo>
                    <a:pt x="4960455" y="479120"/>
                  </a:lnTo>
                  <a:lnTo>
                    <a:pt x="4960455" y="514324"/>
                  </a:lnTo>
                  <a:lnTo>
                    <a:pt x="5242026" y="514324"/>
                  </a:lnTo>
                  <a:lnTo>
                    <a:pt x="5242026" y="479120"/>
                  </a:lnTo>
                  <a:close/>
                </a:path>
                <a:path w="5242559" h="993775">
                  <a:moveTo>
                    <a:pt x="5242026" y="248475"/>
                  </a:moveTo>
                  <a:lnTo>
                    <a:pt x="4960455" y="248475"/>
                  </a:lnTo>
                  <a:lnTo>
                    <a:pt x="4960455" y="283730"/>
                  </a:lnTo>
                  <a:lnTo>
                    <a:pt x="5242026" y="283730"/>
                  </a:lnTo>
                  <a:lnTo>
                    <a:pt x="5242026" y="248475"/>
                  </a:lnTo>
                  <a:close/>
                </a:path>
                <a:path w="5242559" h="993775">
                  <a:moveTo>
                    <a:pt x="5242026" y="23812"/>
                  </a:moveTo>
                  <a:lnTo>
                    <a:pt x="4960455" y="23812"/>
                  </a:lnTo>
                  <a:lnTo>
                    <a:pt x="4960455" y="59016"/>
                  </a:lnTo>
                  <a:lnTo>
                    <a:pt x="5242026" y="59016"/>
                  </a:lnTo>
                  <a:lnTo>
                    <a:pt x="5242026" y="23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35576" y="4635933"/>
            <a:ext cx="51149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FFFFFF"/>
                </a:solidFill>
              </a:rPr>
              <a:t>DEPARTAMENTO</a:t>
            </a:r>
            <a:r>
              <a:rPr sz="2800" spc="-5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REGIONAL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10231201" y="5107290"/>
            <a:ext cx="6974205" cy="1459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>
              <a:lnSpc>
                <a:spcPts val="327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Montserrat ExtraBold"/>
                <a:cs typeface="Montserrat ExtraBold"/>
              </a:rPr>
              <a:t>DE</a:t>
            </a:r>
            <a:r>
              <a:rPr sz="2800" b="1" spc="-30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Montserrat ExtraBold"/>
                <a:cs typeface="Montserrat ExtraBold"/>
              </a:rPr>
              <a:t>SÃO</a:t>
            </a:r>
            <a:r>
              <a:rPr sz="2800" b="1" spc="-25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2800" b="1" spc="-40" dirty="0">
                <a:solidFill>
                  <a:srgbClr val="FFFFFF"/>
                </a:solidFill>
                <a:latin typeface="Montserrat ExtraBold"/>
                <a:cs typeface="Montserrat ExtraBold"/>
              </a:rPr>
              <a:t>PAULO</a:t>
            </a:r>
            <a:endParaRPr sz="2800">
              <a:latin typeface="Montserrat ExtraBold"/>
              <a:cs typeface="Montserrat ExtraBold"/>
            </a:endParaRPr>
          </a:p>
          <a:p>
            <a:pPr marL="12700">
              <a:lnSpc>
                <a:spcPts val="8009"/>
              </a:lnSpc>
            </a:pPr>
            <a:r>
              <a:rPr sz="6750" spc="-25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ww</a:t>
            </a:r>
            <a:r>
              <a:rPr sz="6750" spc="-22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w</a:t>
            </a:r>
            <a:r>
              <a:rPr sz="675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.s</a:t>
            </a:r>
            <a:r>
              <a:rPr sz="6750" spc="-10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p</a:t>
            </a:r>
            <a:r>
              <a:rPr sz="6750" spc="5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.senai.br</a:t>
            </a:r>
            <a:endParaRPr sz="6750">
              <a:latin typeface="Montserrat"/>
              <a:cs typeface="Montserra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4154076"/>
            <a:ext cx="20104100" cy="7154545"/>
            <a:chOff x="0" y="4154076"/>
            <a:chExt cx="20104100" cy="7154545"/>
          </a:xfrm>
        </p:grpSpPr>
        <p:sp>
          <p:nvSpPr>
            <p:cNvPr id="9" name="object 9"/>
            <p:cNvSpPr/>
            <p:nvPr/>
          </p:nvSpPr>
          <p:spPr>
            <a:xfrm>
              <a:off x="9201187" y="4154076"/>
              <a:ext cx="0" cy="3001010"/>
            </a:xfrm>
            <a:custGeom>
              <a:avLst/>
              <a:gdLst/>
              <a:ahLst/>
              <a:cxnLst/>
              <a:rect l="l" t="t" r="r" b="b"/>
              <a:pathLst>
                <a:path h="3001009">
                  <a:moveTo>
                    <a:pt x="0" y="3000400"/>
                  </a:moveTo>
                  <a:lnTo>
                    <a:pt x="0" y="0"/>
                  </a:lnTo>
                </a:path>
              </a:pathLst>
            </a:custGeom>
            <a:ln w="278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61627ea-33f3-4494-b25a-8cd6aa0e35a2">
      <Terms xmlns="http://schemas.microsoft.com/office/infopath/2007/PartnerControls"/>
    </lcf76f155ced4ddcb4097134ff3c332f>
    <TaxCatchAll xmlns="ade1c57e-919b-452d-af71-40dd36d53e1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82C90BF6F131D448E527484C8CE1227" ma:contentTypeVersion="12" ma:contentTypeDescription="Criar um novo documento." ma:contentTypeScope="" ma:versionID="79e1083f8f7df6b098d9839833763852">
  <xsd:schema xmlns:xsd="http://www.w3.org/2001/XMLSchema" xmlns:xs="http://www.w3.org/2001/XMLSchema" xmlns:p="http://schemas.microsoft.com/office/2006/metadata/properties" xmlns:ns2="761627ea-33f3-4494-b25a-8cd6aa0e35a2" xmlns:ns3="ade1c57e-919b-452d-af71-40dd36d53e1d" targetNamespace="http://schemas.microsoft.com/office/2006/metadata/properties" ma:root="true" ma:fieldsID="83c64cabf66ecfd1fc12c79f45af82ee" ns2:_="" ns3:_="">
    <xsd:import namespace="761627ea-33f3-4494-b25a-8cd6aa0e35a2"/>
    <xsd:import namespace="ade1c57e-919b-452d-af71-40dd36d53e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1627ea-33f3-4494-b25a-8cd6aa0e35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m" ma:readOnly="false" ma:fieldId="{5cf76f15-5ced-4ddc-b409-7134ff3c332f}" ma:taxonomyMulti="true" ma:sspId="3bb9e50e-ce22-4fee-9d7c-9dfda410bf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e1c57e-919b-452d-af71-40dd36d53e1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5c9146ae-5e5a-4b7a-b2bc-77258f2dac17}" ma:internalName="TaxCatchAll" ma:showField="CatchAllData" ma:web="ade1c57e-919b-452d-af71-40dd36d53e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A42D19-56A1-4D0B-AB84-67451006DC5A}">
  <ds:schemaRefs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ade1c57e-919b-452d-af71-40dd36d53e1d"/>
    <ds:schemaRef ds:uri="761627ea-33f3-4494-b25a-8cd6aa0e35a2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5F35E67-04E6-4922-B19E-6681FBF95D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2B9129-1586-4AEC-9C2F-99214B8240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1627ea-33f3-4494-b25a-8cd6aa0e35a2"/>
    <ds:schemaRef ds:uri="ade1c57e-919b-452d-af71-40dd36d53e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</TotalTime>
  <Words>142</Words>
  <Application>Microsoft Office PowerPoint</Application>
  <PresentationFormat>Personalizar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Montserrat Light</vt:lpstr>
      <vt:lpstr>Montserrat</vt:lpstr>
      <vt:lpstr>Calibri</vt:lpstr>
      <vt:lpstr>Arial</vt:lpstr>
      <vt:lpstr>Calibre Semibold</vt:lpstr>
      <vt:lpstr>Montserrat ExtraBold</vt:lpstr>
      <vt:lpstr>Office Theme</vt:lpstr>
      <vt:lpstr>Apresentação do PowerPoint</vt:lpstr>
      <vt:lpstr>Apresentação do PowerPoint</vt:lpstr>
      <vt:lpstr>INTRODUÇÃO CONTEÚDO TÉCNICO</vt:lpstr>
      <vt:lpstr>INTRODUÇÃO PROJETOS</vt:lpstr>
      <vt:lpstr>INTRODUÇÃO SAEP</vt:lpstr>
      <vt:lpstr>DEPARTAMENTO REGIONAL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template_ppt_senaisp</dc:title>
  <dc:creator>carlos</dc:creator>
  <cp:lastModifiedBy>Carlos Augusto Roque</cp:lastModifiedBy>
  <cp:revision>46</cp:revision>
  <dcterms:created xsi:type="dcterms:W3CDTF">2021-08-24T16:20:14Z</dcterms:created>
  <dcterms:modified xsi:type="dcterms:W3CDTF">2024-07-23T20:07:44Z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2021-08-24T00:00:00Z</vt:filetime>
  </property>
  <property fmtid="{D5CDD505-2E9C-101B-9397-08002B2CF9AE}" pid="3" name="Creator">
    <vt:lpwstr>Adobe Illustrator 25.2 (Windows)</vt:lpwstr>
  </property>
  <property fmtid="{D5CDD505-2E9C-101B-9397-08002B2CF9AE}" pid="4" name="LastSaved">
    <vt:filetime>2021-08-24T00:00:00Z</vt:filetime>
  </property>
  <property fmtid="{D5CDD505-2E9C-101B-9397-08002B2CF9AE}" pid="5" name="ContentTypeId">
    <vt:lpwstr>0x010100682C90BF6F131D448E527484C8CE1227</vt:lpwstr>
  </property>
</Properties>
</file>